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70"/>
  </p:notesMasterIdLst>
  <p:handoutMasterIdLst>
    <p:handoutMasterId r:id="rId71"/>
  </p:handoutMasterIdLst>
  <p:sldIdLst>
    <p:sldId id="256" r:id="rId5"/>
    <p:sldId id="257" r:id="rId6"/>
    <p:sldId id="258" r:id="rId7"/>
    <p:sldId id="299" r:id="rId8"/>
    <p:sldId id="259" r:id="rId9"/>
    <p:sldId id="261" r:id="rId10"/>
    <p:sldId id="300" r:id="rId11"/>
    <p:sldId id="302" r:id="rId12"/>
    <p:sldId id="291" r:id="rId13"/>
    <p:sldId id="306" r:id="rId14"/>
    <p:sldId id="319" r:id="rId15"/>
    <p:sldId id="335" r:id="rId16"/>
    <p:sldId id="324" r:id="rId17"/>
    <p:sldId id="336" r:id="rId18"/>
    <p:sldId id="337" r:id="rId19"/>
    <p:sldId id="338" r:id="rId20"/>
    <p:sldId id="340" r:id="rId21"/>
    <p:sldId id="341" r:id="rId22"/>
    <p:sldId id="305" r:id="rId23"/>
    <p:sldId id="313" r:id="rId24"/>
    <p:sldId id="316" r:id="rId25"/>
    <p:sldId id="315" r:id="rId26"/>
    <p:sldId id="314" r:id="rId27"/>
    <p:sldId id="318" r:id="rId28"/>
    <p:sldId id="273" r:id="rId29"/>
    <p:sldId id="276" r:id="rId30"/>
    <p:sldId id="290" r:id="rId31"/>
    <p:sldId id="293" r:id="rId32"/>
    <p:sldId id="301" r:id="rId33"/>
    <p:sldId id="294" r:id="rId34"/>
    <p:sldId id="322" r:id="rId35"/>
    <p:sldId id="328" r:id="rId36"/>
    <p:sldId id="329" r:id="rId37"/>
    <p:sldId id="330" r:id="rId38"/>
    <p:sldId id="323" r:id="rId39"/>
    <p:sldId id="325" r:id="rId40"/>
    <p:sldId id="326" r:id="rId41"/>
    <p:sldId id="331" r:id="rId42"/>
    <p:sldId id="332" r:id="rId43"/>
    <p:sldId id="333" r:id="rId44"/>
    <p:sldId id="334" r:id="rId45"/>
    <p:sldId id="303" r:id="rId46"/>
    <p:sldId id="274" r:id="rId47"/>
    <p:sldId id="277" r:id="rId48"/>
    <p:sldId id="275" r:id="rId49"/>
    <p:sldId id="262" r:id="rId50"/>
    <p:sldId id="263" r:id="rId51"/>
    <p:sldId id="265" r:id="rId52"/>
    <p:sldId id="286" r:id="rId53"/>
    <p:sldId id="266" r:id="rId54"/>
    <p:sldId id="264" r:id="rId55"/>
    <p:sldId id="267" r:id="rId56"/>
    <p:sldId id="280" r:id="rId57"/>
    <p:sldId id="281" r:id="rId58"/>
    <p:sldId id="282" r:id="rId59"/>
    <p:sldId id="283" r:id="rId60"/>
    <p:sldId id="284" r:id="rId61"/>
    <p:sldId id="285" r:id="rId62"/>
    <p:sldId id="268" r:id="rId63"/>
    <p:sldId id="278" r:id="rId64"/>
    <p:sldId id="279" r:id="rId65"/>
    <p:sldId id="269" r:id="rId66"/>
    <p:sldId id="270" r:id="rId67"/>
    <p:sldId id="271" r:id="rId68"/>
    <p:sldId id="272" r:id="rId69"/>
  </p:sldIdLst>
  <p:sldSz cx="12192000" cy="6858000"/>
  <p:notesSz cx="7016750" cy="9302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51FE657D-1E79-4E84-B516-1C52A3BBFBDF}">
          <p14:sldIdLst/>
        </p14:section>
        <p14:section name="Front Matter" id="{6676F853-BA14-47E1-B53B-B843A96E2A79}">
          <p14:sldIdLst>
            <p14:sldId id="256"/>
            <p14:sldId id="257"/>
            <p14:sldId id="258"/>
            <p14:sldId id="299"/>
            <p14:sldId id="259"/>
          </p14:sldIdLst>
        </p14:section>
        <p14:section name="Problem Set up" id="{88294E19-6904-47AA-B184-F0E27FC1FB4C}">
          <p14:sldIdLst>
            <p14:sldId id="261"/>
            <p14:sldId id="300"/>
            <p14:sldId id="302"/>
            <p14:sldId id="291"/>
            <p14:sldId id="306"/>
          </p14:sldIdLst>
        </p14:section>
        <p14:section name="Concept Generation" id="{E8769B5A-29BA-40A7-B03C-C85EADFC807F}">
          <p14:sldIdLst>
            <p14:sldId id="319"/>
            <p14:sldId id="335"/>
            <p14:sldId id="324"/>
            <p14:sldId id="336"/>
            <p14:sldId id="337"/>
            <p14:sldId id="338"/>
            <p14:sldId id="340"/>
            <p14:sldId id="341"/>
            <p14:sldId id="305"/>
            <p14:sldId id="313"/>
            <p14:sldId id="316"/>
            <p14:sldId id="315"/>
            <p14:sldId id="314"/>
            <p14:sldId id="318"/>
          </p14:sldIdLst>
        </p14:section>
        <p14:section name="Embodiment Design" id="{71B43428-6807-4AB9-8248-BB854D4EEEFF}">
          <p14:sldIdLst>
            <p14:sldId id="273"/>
            <p14:sldId id="276"/>
            <p14:sldId id="290"/>
          </p14:sldIdLst>
        </p14:section>
        <p14:section name="Build Phase" id="{FF596EF2-128C-4E64-A61A-F3E9BB20605F}">
          <p14:sldIdLst>
            <p14:sldId id="293"/>
            <p14:sldId id="301"/>
            <p14:sldId id="294"/>
            <p14:sldId id="322"/>
            <p14:sldId id="328"/>
            <p14:sldId id="329"/>
            <p14:sldId id="330"/>
            <p14:sldId id="323"/>
            <p14:sldId id="325"/>
            <p14:sldId id="326"/>
            <p14:sldId id="331"/>
            <p14:sldId id="332"/>
            <p14:sldId id="333"/>
            <p14:sldId id="334"/>
            <p14:sldId id="303"/>
            <p14:sldId id="274"/>
            <p14:sldId id="277"/>
          </p14:sldIdLst>
        </p14:section>
        <p14:section name="Testing and Validation" id="{8E8EEF18-DF67-4650-A7B8-5C58F429AA84}">
          <p14:sldIdLst>
            <p14:sldId id="275"/>
            <p14:sldId id="262"/>
          </p14:sldIdLst>
        </p14:section>
        <p14:section name="Project Management" id="{A7BEC58C-F7F8-4BD6-84CB-16BE2DA38256}">
          <p14:sldIdLst>
            <p14:sldId id="263"/>
          </p14:sldIdLst>
        </p14:section>
        <p14:section name="Summary" id="{4C300BF7-36E4-4088-9A61-FD5AD972028E}">
          <p14:sldIdLst>
            <p14:sldId id="265"/>
            <p14:sldId id="286"/>
            <p14:sldId id="266"/>
            <p14:sldId id="264"/>
          </p14:sldIdLst>
        </p14:section>
        <p14:section name="Backup Slides" id="{1B3CCD90-13A5-48D3-9111-A1677DE0799C}">
          <p14:sldIdLst>
            <p14:sldId id="267"/>
          </p14:sldIdLst>
        </p14:section>
        <p14:section name="Functional Decopmosition" id="{EDC6A04F-423C-4940-855B-FC9FE1A86332}">
          <p14:sldIdLst>
            <p14:sldId id="280"/>
            <p14:sldId id="281"/>
            <p14:sldId id="282"/>
          </p14:sldIdLst>
        </p14:section>
        <p14:section name="Concept Selection" id="{8CB161AF-49DE-4F03-B00D-781A04968C2F}">
          <p14:sldIdLst>
            <p14:sldId id="283"/>
            <p14:sldId id="284"/>
            <p14:sldId id="285"/>
          </p14:sldIdLst>
        </p14:section>
        <p14:section name="Detailed Math" id="{8359201E-DCC9-4570-8795-589005A4ED44}">
          <p14:sldIdLst>
            <p14:sldId id="268"/>
            <p14:sldId id="278"/>
            <p14:sldId id="279"/>
          </p14:sldIdLst>
        </p14:section>
        <p14:section name="Back Matter" id="{3B477371-1A9E-4F72-87A4-6BB6BC7C18B6}">
          <p14:sldIdLst>
            <p14:sldId id="269"/>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699"/>
    <a:srgbClr val="4472C4"/>
    <a:srgbClr val="A69C95"/>
    <a:srgbClr val="A4D240"/>
    <a:srgbClr val="B7B09C"/>
    <a:srgbClr val="00CFB4"/>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3F126-7EE2-FB4C-A2FA-F3D87D3AF313}" v="684" dt="2022-01-25T02:29:07.023"/>
    <p1510:client id="{5DD22219-F844-4308-86DD-230CD9DC253F}" v="732" dt="2022-01-25T06:04:41.174"/>
    <p1510:client id="{5F1B2B7A-7E10-0769-0E75-06A0A2614EC6}" v="250" dt="2022-01-25T02:28:11.292"/>
    <p1510:client id="{7696A979-5B9C-4EA6-B0BE-2902923A4ADE}" v="70" dt="2022-01-25T03:04:17.407"/>
    <p1510:client id="{7A11D3C8-4377-FE8D-6AF2-76AC768D02EF}" v="13" dt="2022-01-25T02:33:37.227"/>
    <p1510:client id="{8246B8DF-636C-EE8B-ECB2-2FFB0B447C26}" v="2" dt="2022-01-31T23:29:14.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bar Rooney" userId="447b37e7-8ea7-47f0-9df0-bb0e2316e3e0" providerId="ADAL" clId="{29E3F126-7EE2-FB4C-A2FA-F3D87D3AF313}"/>
    <pc:docChg chg="undo custSel addSld delSld modSld sldOrd modSection">
      <pc:chgData name="Finnbar Rooney" userId="447b37e7-8ea7-47f0-9df0-bb0e2316e3e0" providerId="ADAL" clId="{29E3F126-7EE2-FB4C-A2FA-F3D87D3AF313}" dt="2022-01-25T02:29:07.023" v="680" actId="208"/>
      <pc:docMkLst>
        <pc:docMk/>
      </pc:docMkLst>
      <pc:sldChg chg="modSp mod">
        <pc:chgData name="Finnbar Rooney" userId="447b37e7-8ea7-47f0-9df0-bb0e2316e3e0" providerId="ADAL" clId="{29E3F126-7EE2-FB4C-A2FA-F3D87D3AF313}" dt="2022-01-25T00:25:05.564" v="51" actId="20577"/>
        <pc:sldMkLst>
          <pc:docMk/>
          <pc:sldMk cId="717364557" sldId="257"/>
        </pc:sldMkLst>
        <pc:spChg chg="mod">
          <ac:chgData name="Finnbar Rooney" userId="447b37e7-8ea7-47f0-9df0-bb0e2316e3e0" providerId="ADAL" clId="{29E3F126-7EE2-FB4C-A2FA-F3D87D3AF313}" dt="2022-01-25T00:25:05.564" v="51" actId="20577"/>
          <ac:spMkLst>
            <pc:docMk/>
            <pc:sldMk cId="717364557" sldId="257"/>
            <ac:spMk id="13" creationId="{2006F714-24F8-41FC-9BB7-D054CC44CD63}"/>
          </ac:spMkLst>
        </pc:spChg>
      </pc:sldChg>
      <pc:sldChg chg="modSp">
        <pc:chgData name="Finnbar Rooney" userId="447b37e7-8ea7-47f0-9df0-bb0e2316e3e0" providerId="ADAL" clId="{29E3F126-7EE2-FB4C-A2FA-F3D87D3AF313}" dt="2022-01-25T00:25:16.131" v="52"/>
        <pc:sldMkLst>
          <pc:docMk/>
          <pc:sldMk cId="1294143705" sldId="258"/>
        </pc:sldMkLst>
        <pc:spChg chg="mod">
          <ac:chgData name="Finnbar Rooney" userId="447b37e7-8ea7-47f0-9df0-bb0e2316e3e0" providerId="ADAL" clId="{29E3F126-7EE2-FB4C-A2FA-F3D87D3AF313}" dt="2022-01-25T00:25:16.131" v="52"/>
          <ac:spMkLst>
            <pc:docMk/>
            <pc:sldMk cId="1294143705" sldId="258"/>
            <ac:spMk id="8" creationId="{7E2CA3F5-3C27-4BED-A1D1-4077C26D1B9C}"/>
          </ac:spMkLst>
        </pc:spChg>
      </pc:sldChg>
      <pc:sldChg chg="modSp mod">
        <pc:chgData name="Finnbar Rooney" userId="447b37e7-8ea7-47f0-9df0-bb0e2316e3e0" providerId="ADAL" clId="{29E3F126-7EE2-FB4C-A2FA-F3D87D3AF313}" dt="2022-01-25T00:25:48.975" v="84" actId="20577"/>
        <pc:sldMkLst>
          <pc:docMk/>
          <pc:sldMk cId="3852773217" sldId="259"/>
        </pc:sldMkLst>
        <pc:spChg chg="mod">
          <ac:chgData name="Finnbar Rooney" userId="447b37e7-8ea7-47f0-9df0-bb0e2316e3e0" providerId="ADAL" clId="{29E3F126-7EE2-FB4C-A2FA-F3D87D3AF313}" dt="2022-01-25T00:25:48.975" v="84" actId="20577"/>
          <ac:spMkLst>
            <pc:docMk/>
            <pc:sldMk cId="3852773217" sldId="259"/>
            <ac:spMk id="13" creationId="{D79210C6-F71D-4E87-A1DC-57D23615A823}"/>
          </ac:spMkLst>
        </pc:spChg>
      </pc:sldChg>
      <pc:sldChg chg="modSp">
        <pc:chgData name="Finnbar Rooney" userId="447b37e7-8ea7-47f0-9df0-bb0e2316e3e0" providerId="ADAL" clId="{29E3F126-7EE2-FB4C-A2FA-F3D87D3AF313}" dt="2022-01-25T00:25:56.261" v="85"/>
        <pc:sldMkLst>
          <pc:docMk/>
          <pc:sldMk cId="1566600359" sldId="261"/>
        </pc:sldMkLst>
        <pc:spChg chg="mod">
          <ac:chgData name="Finnbar Rooney" userId="447b37e7-8ea7-47f0-9df0-bb0e2316e3e0" providerId="ADAL" clId="{29E3F126-7EE2-FB4C-A2FA-F3D87D3AF313}" dt="2022-01-25T00:25:56.261" v="85"/>
          <ac:spMkLst>
            <pc:docMk/>
            <pc:sldMk cId="1566600359" sldId="261"/>
            <ac:spMk id="7" creationId="{EDF88B3B-4D9C-48C6-8E6C-64FE02965938}"/>
          </ac:spMkLst>
        </pc:spChg>
      </pc:sldChg>
      <pc:sldChg chg="modSp">
        <pc:chgData name="Finnbar Rooney" userId="447b37e7-8ea7-47f0-9df0-bb0e2316e3e0" providerId="ADAL" clId="{29E3F126-7EE2-FB4C-A2FA-F3D87D3AF313}" dt="2022-01-25T00:26:19.135" v="88"/>
        <pc:sldMkLst>
          <pc:docMk/>
          <pc:sldMk cId="1315938337" sldId="291"/>
        </pc:sldMkLst>
        <pc:spChg chg="mod">
          <ac:chgData name="Finnbar Rooney" userId="447b37e7-8ea7-47f0-9df0-bb0e2316e3e0" providerId="ADAL" clId="{29E3F126-7EE2-FB4C-A2FA-F3D87D3AF313}" dt="2022-01-25T00:26:19.135" v="88"/>
          <ac:spMkLst>
            <pc:docMk/>
            <pc:sldMk cId="1315938337" sldId="291"/>
            <ac:spMk id="10" creationId="{4DF1B793-934B-41F5-BD6D-2D25AC22FBF2}"/>
          </ac:spMkLst>
        </pc:spChg>
      </pc:sldChg>
      <pc:sldChg chg="del">
        <pc:chgData name="Finnbar Rooney" userId="447b37e7-8ea7-47f0-9df0-bb0e2316e3e0" providerId="ADAL" clId="{29E3F126-7EE2-FB4C-A2FA-F3D87D3AF313}" dt="2022-01-24T23:58:41.250" v="8" actId="2696"/>
        <pc:sldMkLst>
          <pc:docMk/>
          <pc:sldMk cId="2467234635" sldId="295"/>
        </pc:sldMkLst>
      </pc:sldChg>
      <pc:sldChg chg="modSp mod">
        <pc:chgData name="Finnbar Rooney" userId="447b37e7-8ea7-47f0-9df0-bb0e2316e3e0" providerId="ADAL" clId="{29E3F126-7EE2-FB4C-A2FA-F3D87D3AF313}" dt="2022-01-25T00:25:36.061" v="71" actId="20577"/>
        <pc:sldMkLst>
          <pc:docMk/>
          <pc:sldMk cId="2913577446" sldId="299"/>
        </pc:sldMkLst>
        <pc:spChg chg="mod">
          <ac:chgData name="Finnbar Rooney" userId="447b37e7-8ea7-47f0-9df0-bb0e2316e3e0" providerId="ADAL" clId="{29E3F126-7EE2-FB4C-A2FA-F3D87D3AF313}" dt="2022-01-25T00:25:36.061" v="71" actId="20577"/>
          <ac:spMkLst>
            <pc:docMk/>
            <pc:sldMk cId="2913577446" sldId="299"/>
            <ac:spMk id="3" creationId="{133A89F7-99B5-4BAF-8906-B43B4577FA75}"/>
          </ac:spMkLst>
        </pc:spChg>
        <pc:spChg chg="mod">
          <ac:chgData name="Finnbar Rooney" userId="447b37e7-8ea7-47f0-9df0-bb0e2316e3e0" providerId="ADAL" clId="{29E3F126-7EE2-FB4C-A2FA-F3D87D3AF313}" dt="2022-01-25T00:25:20.344" v="53"/>
          <ac:spMkLst>
            <pc:docMk/>
            <pc:sldMk cId="2913577446" sldId="299"/>
            <ac:spMk id="9" creationId="{C4942985-1DD8-400A-8C51-F2097AB9D028}"/>
          </ac:spMkLst>
        </pc:spChg>
      </pc:sldChg>
      <pc:sldChg chg="addSp delSp modSp mod delAnim modAnim">
        <pc:chgData name="Finnbar Rooney" userId="447b37e7-8ea7-47f0-9df0-bb0e2316e3e0" providerId="ADAL" clId="{29E3F126-7EE2-FB4C-A2FA-F3D87D3AF313}" dt="2022-01-25T01:27:48.769" v="366" actId="1076"/>
        <pc:sldMkLst>
          <pc:docMk/>
          <pc:sldMk cId="1930795701" sldId="300"/>
        </pc:sldMkLst>
        <pc:spChg chg="mod">
          <ac:chgData name="Finnbar Rooney" userId="447b37e7-8ea7-47f0-9df0-bb0e2316e3e0" providerId="ADAL" clId="{29E3F126-7EE2-FB4C-A2FA-F3D87D3AF313}" dt="2022-01-25T01:26:10.172" v="363" actId="20577"/>
          <ac:spMkLst>
            <pc:docMk/>
            <pc:sldMk cId="1930795701" sldId="300"/>
            <ac:spMk id="7" creationId="{2F0532BE-87A1-44BB-8671-B482D8BF2B0D}"/>
          </ac:spMkLst>
        </pc:spChg>
        <pc:spChg chg="mod">
          <ac:chgData name="Finnbar Rooney" userId="447b37e7-8ea7-47f0-9df0-bb0e2316e3e0" providerId="ADAL" clId="{29E3F126-7EE2-FB4C-A2FA-F3D87D3AF313}" dt="2022-01-25T00:26:06.302" v="86"/>
          <ac:spMkLst>
            <pc:docMk/>
            <pc:sldMk cId="1930795701" sldId="300"/>
            <ac:spMk id="12" creationId="{F2C484A1-E6B5-4F86-90B1-8DA8F4523678}"/>
          </ac:spMkLst>
        </pc:spChg>
        <pc:picChg chg="del">
          <ac:chgData name="Finnbar Rooney" userId="447b37e7-8ea7-47f0-9df0-bb0e2316e3e0" providerId="ADAL" clId="{29E3F126-7EE2-FB4C-A2FA-F3D87D3AF313}" dt="2022-01-25T01:25:33.935" v="336" actId="21"/>
          <ac:picMkLst>
            <pc:docMk/>
            <pc:sldMk cId="1930795701" sldId="300"/>
            <ac:picMk id="4" creationId="{B8B89A14-A9B4-4D15-B938-0DC19AAE247C}"/>
          </ac:picMkLst>
        </pc:picChg>
        <pc:picChg chg="add mod">
          <ac:chgData name="Finnbar Rooney" userId="447b37e7-8ea7-47f0-9df0-bb0e2316e3e0" providerId="ADAL" clId="{29E3F126-7EE2-FB4C-A2FA-F3D87D3AF313}" dt="2022-01-25T01:27:48.769" v="366" actId="1076"/>
          <ac:picMkLst>
            <pc:docMk/>
            <pc:sldMk cId="1930795701" sldId="300"/>
            <ac:picMk id="9" creationId="{279B2A44-A591-C144-8199-5B79C4423156}"/>
          </ac:picMkLst>
        </pc:picChg>
      </pc:sldChg>
      <pc:sldChg chg="modSp">
        <pc:chgData name="Finnbar Rooney" userId="447b37e7-8ea7-47f0-9df0-bb0e2316e3e0" providerId="ADAL" clId="{29E3F126-7EE2-FB4C-A2FA-F3D87D3AF313}" dt="2022-01-25T00:26:14.173" v="87"/>
        <pc:sldMkLst>
          <pc:docMk/>
          <pc:sldMk cId="882003180" sldId="302"/>
        </pc:sldMkLst>
        <pc:spChg chg="mod">
          <ac:chgData name="Finnbar Rooney" userId="447b37e7-8ea7-47f0-9df0-bb0e2316e3e0" providerId="ADAL" clId="{29E3F126-7EE2-FB4C-A2FA-F3D87D3AF313}" dt="2022-01-25T00:26:14.173" v="87"/>
          <ac:spMkLst>
            <pc:docMk/>
            <pc:sldMk cId="882003180" sldId="302"/>
            <ac:spMk id="11" creationId="{D0445B18-A937-4332-B36B-3528F6F37D73}"/>
          </ac:spMkLst>
        </pc:spChg>
      </pc:sldChg>
      <pc:sldChg chg="modSp">
        <pc:chgData name="Finnbar Rooney" userId="447b37e7-8ea7-47f0-9df0-bb0e2316e3e0" providerId="ADAL" clId="{29E3F126-7EE2-FB4C-A2FA-F3D87D3AF313}" dt="2022-01-25T00:26:25.167" v="89"/>
        <pc:sldMkLst>
          <pc:docMk/>
          <pc:sldMk cId="2136939681" sldId="306"/>
        </pc:sldMkLst>
        <pc:spChg chg="mod">
          <ac:chgData name="Finnbar Rooney" userId="447b37e7-8ea7-47f0-9df0-bb0e2316e3e0" providerId="ADAL" clId="{29E3F126-7EE2-FB4C-A2FA-F3D87D3AF313}" dt="2022-01-25T00:26:25.167" v="89"/>
          <ac:spMkLst>
            <pc:docMk/>
            <pc:sldMk cId="2136939681" sldId="306"/>
            <ac:spMk id="35" creationId="{5A013E77-8234-4C9D-B02E-0863E9249495}"/>
          </ac:spMkLst>
        </pc:spChg>
      </pc:sldChg>
      <pc:sldChg chg="mod ord modShow">
        <pc:chgData name="Finnbar Rooney" userId="447b37e7-8ea7-47f0-9df0-bb0e2316e3e0" providerId="ADAL" clId="{29E3F126-7EE2-FB4C-A2FA-F3D87D3AF313}" dt="2022-01-25T00:17:04.128" v="10" actId="20578"/>
        <pc:sldMkLst>
          <pc:docMk/>
          <pc:sldMk cId="2860038458" sldId="313"/>
        </pc:sldMkLst>
      </pc:sldChg>
      <pc:sldChg chg="mod ord modShow">
        <pc:chgData name="Finnbar Rooney" userId="447b37e7-8ea7-47f0-9df0-bb0e2316e3e0" providerId="ADAL" clId="{29E3F126-7EE2-FB4C-A2FA-F3D87D3AF313}" dt="2022-01-25T00:17:04.128" v="10" actId="20578"/>
        <pc:sldMkLst>
          <pc:docMk/>
          <pc:sldMk cId="1910358220" sldId="314"/>
        </pc:sldMkLst>
      </pc:sldChg>
      <pc:sldChg chg="mod ord modShow">
        <pc:chgData name="Finnbar Rooney" userId="447b37e7-8ea7-47f0-9df0-bb0e2316e3e0" providerId="ADAL" clId="{29E3F126-7EE2-FB4C-A2FA-F3D87D3AF313}" dt="2022-01-25T00:17:04.128" v="10" actId="20578"/>
        <pc:sldMkLst>
          <pc:docMk/>
          <pc:sldMk cId="431500987" sldId="315"/>
        </pc:sldMkLst>
      </pc:sldChg>
      <pc:sldChg chg="mod ord modShow">
        <pc:chgData name="Finnbar Rooney" userId="447b37e7-8ea7-47f0-9df0-bb0e2316e3e0" providerId="ADAL" clId="{29E3F126-7EE2-FB4C-A2FA-F3D87D3AF313}" dt="2022-01-25T00:17:04.128" v="10" actId="20578"/>
        <pc:sldMkLst>
          <pc:docMk/>
          <pc:sldMk cId="178434264" sldId="316"/>
        </pc:sldMkLst>
      </pc:sldChg>
      <pc:sldChg chg="mod ord modShow">
        <pc:chgData name="Finnbar Rooney" userId="447b37e7-8ea7-47f0-9df0-bb0e2316e3e0" providerId="ADAL" clId="{29E3F126-7EE2-FB4C-A2FA-F3D87D3AF313}" dt="2022-01-25T00:17:04.128" v="10" actId="20578"/>
        <pc:sldMkLst>
          <pc:docMk/>
          <pc:sldMk cId="1939982994" sldId="318"/>
        </pc:sldMkLst>
      </pc:sldChg>
      <pc:sldChg chg="mod modShow">
        <pc:chgData name="Finnbar Rooney" userId="447b37e7-8ea7-47f0-9df0-bb0e2316e3e0" providerId="ADAL" clId="{29E3F126-7EE2-FB4C-A2FA-F3D87D3AF313}" dt="2022-01-25T00:17:20.962" v="11" actId="729"/>
        <pc:sldMkLst>
          <pc:docMk/>
          <pc:sldMk cId="3452232738" sldId="322"/>
        </pc:sldMkLst>
      </pc:sldChg>
      <pc:sldChg chg="mod modShow">
        <pc:chgData name="Finnbar Rooney" userId="447b37e7-8ea7-47f0-9df0-bb0e2316e3e0" providerId="ADAL" clId="{29E3F126-7EE2-FB4C-A2FA-F3D87D3AF313}" dt="2022-01-25T00:17:20.962" v="11" actId="729"/>
        <pc:sldMkLst>
          <pc:docMk/>
          <pc:sldMk cId="2743098862" sldId="323"/>
        </pc:sldMkLst>
      </pc:sldChg>
      <pc:sldChg chg="modSp">
        <pc:chgData name="Finnbar Rooney" userId="447b37e7-8ea7-47f0-9df0-bb0e2316e3e0" providerId="ADAL" clId="{29E3F126-7EE2-FB4C-A2FA-F3D87D3AF313}" dt="2022-01-25T01:04:26.004" v="230" actId="20577"/>
        <pc:sldMkLst>
          <pc:docMk/>
          <pc:sldMk cId="11854047" sldId="324"/>
        </pc:sldMkLst>
        <pc:spChg chg="mod">
          <ac:chgData name="Finnbar Rooney" userId="447b37e7-8ea7-47f0-9df0-bb0e2316e3e0" providerId="ADAL" clId="{29E3F126-7EE2-FB4C-A2FA-F3D87D3AF313}" dt="2022-01-25T01:04:26.004" v="230" actId="20577"/>
          <ac:spMkLst>
            <pc:docMk/>
            <pc:sldMk cId="11854047" sldId="324"/>
            <ac:spMk id="3" creationId="{2B119FE4-5638-4B5D-B160-087DFFCD5F0B}"/>
          </ac:spMkLst>
        </pc:spChg>
      </pc:sldChg>
      <pc:sldChg chg="mod modShow">
        <pc:chgData name="Finnbar Rooney" userId="447b37e7-8ea7-47f0-9df0-bb0e2316e3e0" providerId="ADAL" clId="{29E3F126-7EE2-FB4C-A2FA-F3D87D3AF313}" dt="2022-01-25T00:17:20.962" v="11" actId="729"/>
        <pc:sldMkLst>
          <pc:docMk/>
          <pc:sldMk cId="3128381693" sldId="325"/>
        </pc:sldMkLst>
      </pc:sldChg>
      <pc:sldChg chg="mod modShow">
        <pc:chgData name="Finnbar Rooney" userId="447b37e7-8ea7-47f0-9df0-bb0e2316e3e0" providerId="ADAL" clId="{29E3F126-7EE2-FB4C-A2FA-F3D87D3AF313}" dt="2022-01-25T00:17:20.962" v="11" actId="729"/>
        <pc:sldMkLst>
          <pc:docMk/>
          <pc:sldMk cId="860163036" sldId="326"/>
        </pc:sldMkLst>
      </pc:sldChg>
      <pc:sldChg chg="mod modShow">
        <pc:chgData name="Finnbar Rooney" userId="447b37e7-8ea7-47f0-9df0-bb0e2316e3e0" providerId="ADAL" clId="{29E3F126-7EE2-FB4C-A2FA-F3D87D3AF313}" dt="2022-01-25T00:17:20.962" v="11" actId="729"/>
        <pc:sldMkLst>
          <pc:docMk/>
          <pc:sldMk cId="4030027919" sldId="328"/>
        </pc:sldMkLst>
      </pc:sldChg>
      <pc:sldChg chg="mod modShow">
        <pc:chgData name="Finnbar Rooney" userId="447b37e7-8ea7-47f0-9df0-bb0e2316e3e0" providerId="ADAL" clId="{29E3F126-7EE2-FB4C-A2FA-F3D87D3AF313}" dt="2022-01-25T00:17:20.962" v="11" actId="729"/>
        <pc:sldMkLst>
          <pc:docMk/>
          <pc:sldMk cId="412752622" sldId="329"/>
        </pc:sldMkLst>
      </pc:sldChg>
      <pc:sldChg chg="mod modShow">
        <pc:chgData name="Finnbar Rooney" userId="447b37e7-8ea7-47f0-9df0-bb0e2316e3e0" providerId="ADAL" clId="{29E3F126-7EE2-FB4C-A2FA-F3D87D3AF313}" dt="2022-01-25T00:17:20.962" v="11" actId="729"/>
        <pc:sldMkLst>
          <pc:docMk/>
          <pc:sldMk cId="3326131291" sldId="330"/>
        </pc:sldMkLst>
      </pc:sldChg>
      <pc:sldChg chg="mod modShow">
        <pc:chgData name="Finnbar Rooney" userId="447b37e7-8ea7-47f0-9df0-bb0e2316e3e0" providerId="ADAL" clId="{29E3F126-7EE2-FB4C-A2FA-F3D87D3AF313}" dt="2022-01-25T00:17:20.962" v="11" actId="729"/>
        <pc:sldMkLst>
          <pc:docMk/>
          <pc:sldMk cId="1874948894" sldId="331"/>
        </pc:sldMkLst>
      </pc:sldChg>
      <pc:sldChg chg="mod modShow">
        <pc:chgData name="Finnbar Rooney" userId="447b37e7-8ea7-47f0-9df0-bb0e2316e3e0" providerId="ADAL" clId="{29E3F126-7EE2-FB4C-A2FA-F3D87D3AF313}" dt="2022-01-25T00:17:20.962" v="11" actId="729"/>
        <pc:sldMkLst>
          <pc:docMk/>
          <pc:sldMk cId="3592464840" sldId="332"/>
        </pc:sldMkLst>
      </pc:sldChg>
      <pc:sldChg chg="mod modShow">
        <pc:chgData name="Finnbar Rooney" userId="447b37e7-8ea7-47f0-9df0-bb0e2316e3e0" providerId="ADAL" clId="{29E3F126-7EE2-FB4C-A2FA-F3D87D3AF313}" dt="2022-01-25T00:17:20.962" v="11" actId="729"/>
        <pc:sldMkLst>
          <pc:docMk/>
          <pc:sldMk cId="3513752062" sldId="333"/>
        </pc:sldMkLst>
      </pc:sldChg>
      <pc:sldChg chg="mod modShow">
        <pc:chgData name="Finnbar Rooney" userId="447b37e7-8ea7-47f0-9df0-bb0e2316e3e0" providerId="ADAL" clId="{29E3F126-7EE2-FB4C-A2FA-F3D87D3AF313}" dt="2022-01-25T00:17:20.962" v="11" actId="729"/>
        <pc:sldMkLst>
          <pc:docMk/>
          <pc:sldMk cId="2555241932" sldId="334"/>
        </pc:sldMkLst>
      </pc:sldChg>
      <pc:sldChg chg="addSp delSp modSp mod modClrScheme chgLayout">
        <pc:chgData name="Finnbar Rooney" userId="447b37e7-8ea7-47f0-9df0-bb0e2316e3e0" providerId="ADAL" clId="{29E3F126-7EE2-FB4C-A2FA-F3D87D3AF313}" dt="2022-01-25T01:17:00.086" v="334" actId="207"/>
        <pc:sldMkLst>
          <pc:docMk/>
          <pc:sldMk cId="1636755264" sldId="336"/>
        </pc:sldMkLst>
        <pc:spChg chg="mod ord modVis">
          <ac:chgData name="Finnbar Rooney" userId="447b37e7-8ea7-47f0-9df0-bb0e2316e3e0" providerId="ADAL" clId="{29E3F126-7EE2-FB4C-A2FA-F3D87D3AF313}" dt="2022-01-25T01:06:26.582" v="240" actId="33935"/>
          <ac:spMkLst>
            <pc:docMk/>
            <pc:sldMk cId="1636755264" sldId="336"/>
            <ac:spMk id="2" creationId="{784B5D15-1B2F-4BC3-A711-48F6AD8D934B}"/>
          </ac:spMkLst>
        </pc:spChg>
        <pc:spChg chg="del mod">
          <ac:chgData name="Finnbar Rooney" userId="447b37e7-8ea7-47f0-9df0-bb0e2316e3e0" providerId="ADAL" clId="{29E3F126-7EE2-FB4C-A2FA-F3D87D3AF313}" dt="2022-01-25T00:20:25.479" v="34" actId="478"/>
          <ac:spMkLst>
            <pc:docMk/>
            <pc:sldMk cId="1636755264" sldId="336"/>
            <ac:spMk id="3" creationId="{D5C05B5B-5321-4F74-AB3E-424501370BEF}"/>
          </ac:spMkLst>
        </pc:spChg>
        <pc:spChg chg="add mod ord modVis">
          <ac:chgData name="Finnbar Rooney" userId="447b37e7-8ea7-47f0-9df0-bb0e2316e3e0" providerId="ADAL" clId="{29E3F126-7EE2-FB4C-A2FA-F3D87D3AF313}" dt="2022-01-25T01:06:26.582" v="240" actId="33935"/>
          <ac:spMkLst>
            <pc:docMk/>
            <pc:sldMk cId="1636755264" sldId="336"/>
            <ac:spMk id="4" creationId="{2D16FFC1-0F75-7B49-89F3-DF46180547A9}"/>
          </ac:spMkLst>
        </pc:spChg>
        <pc:spChg chg="mod ord modVis">
          <ac:chgData name="Finnbar Rooney" userId="447b37e7-8ea7-47f0-9df0-bb0e2316e3e0" providerId="ADAL" clId="{29E3F126-7EE2-FB4C-A2FA-F3D87D3AF313}" dt="2022-01-25T01:16:44.066" v="329" actId="20577"/>
          <ac:spMkLst>
            <pc:docMk/>
            <pc:sldMk cId="1636755264" sldId="336"/>
            <ac:spMk id="5" creationId="{71F78A12-CAC3-4919-8A5B-CB6026E83ED2}"/>
          </ac:spMkLst>
        </pc:spChg>
        <pc:spChg chg="add del mod">
          <ac:chgData name="Finnbar Rooney" userId="447b37e7-8ea7-47f0-9df0-bb0e2316e3e0" providerId="ADAL" clId="{29E3F126-7EE2-FB4C-A2FA-F3D87D3AF313}" dt="2022-01-25T00:55:03.601" v="151" actId="478"/>
          <ac:spMkLst>
            <pc:docMk/>
            <pc:sldMk cId="1636755264" sldId="336"/>
            <ac:spMk id="6" creationId="{BBF49BBA-8A3D-1A46-8ABC-D2D9C9C8793A}"/>
          </ac:spMkLst>
        </pc:spChg>
        <pc:spChg chg="add mod modVis">
          <ac:chgData name="Finnbar Rooney" userId="447b37e7-8ea7-47f0-9df0-bb0e2316e3e0" providerId="ADAL" clId="{29E3F126-7EE2-FB4C-A2FA-F3D87D3AF313}" dt="2022-01-25T01:06:26.582" v="240" actId="33935"/>
          <ac:spMkLst>
            <pc:docMk/>
            <pc:sldMk cId="1636755264" sldId="336"/>
            <ac:spMk id="7" creationId="{67D24AED-1767-AD4D-A921-4426A808B540}"/>
          </ac:spMkLst>
        </pc:spChg>
        <pc:spChg chg="add mod">
          <ac:chgData name="Finnbar Rooney" userId="447b37e7-8ea7-47f0-9df0-bb0e2316e3e0" providerId="ADAL" clId="{29E3F126-7EE2-FB4C-A2FA-F3D87D3AF313}" dt="2022-01-25T00:26:53.127" v="92"/>
          <ac:spMkLst>
            <pc:docMk/>
            <pc:sldMk cId="1636755264" sldId="336"/>
            <ac:spMk id="8" creationId="{C3598D6E-CD13-4F9F-9A6C-799179A322E1}"/>
          </ac:spMkLst>
        </pc:spChg>
        <pc:spChg chg="add del mod">
          <ac:chgData name="Finnbar Rooney" userId="447b37e7-8ea7-47f0-9df0-bb0e2316e3e0" providerId="ADAL" clId="{29E3F126-7EE2-FB4C-A2FA-F3D87D3AF313}" dt="2022-01-25T00:28:18.984" v="101"/>
          <ac:spMkLst>
            <pc:docMk/>
            <pc:sldMk cId="1636755264" sldId="336"/>
            <ac:spMk id="9" creationId="{7F73BBE2-7AD9-7442-8EC3-49083BDC4CB4}"/>
          </ac:spMkLst>
        </pc:spChg>
        <pc:spChg chg="add del mod">
          <ac:chgData name="Finnbar Rooney" userId="447b37e7-8ea7-47f0-9df0-bb0e2316e3e0" providerId="ADAL" clId="{29E3F126-7EE2-FB4C-A2FA-F3D87D3AF313}" dt="2022-01-25T00:28:25.185" v="103"/>
          <ac:spMkLst>
            <pc:docMk/>
            <pc:sldMk cId="1636755264" sldId="336"/>
            <ac:spMk id="10" creationId="{419EE544-B885-D440-8DC1-8FAC28B91B2E}"/>
          </ac:spMkLst>
        </pc:spChg>
        <pc:spChg chg="add del mod">
          <ac:chgData name="Finnbar Rooney" userId="447b37e7-8ea7-47f0-9df0-bb0e2316e3e0" providerId="ADAL" clId="{29E3F126-7EE2-FB4C-A2FA-F3D87D3AF313}" dt="2022-01-25T00:29:10.223" v="108" actId="478"/>
          <ac:spMkLst>
            <pc:docMk/>
            <pc:sldMk cId="1636755264" sldId="336"/>
            <ac:spMk id="11" creationId="{9CA5B1E4-46C7-49D9-935E-7100D826C67A}"/>
          </ac:spMkLst>
        </pc:spChg>
        <pc:spChg chg="add mod ord modVis">
          <ac:chgData name="Finnbar Rooney" userId="447b37e7-8ea7-47f0-9df0-bb0e2316e3e0" providerId="ADAL" clId="{29E3F126-7EE2-FB4C-A2FA-F3D87D3AF313}" dt="2022-01-25T01:06:26.582" v="240" actId="33935"/>
          <ac:spMkLst>
            <pc:docMk/>
            <pc:sldMk cId="1636755264" sldId="336"/>
            <ac:spMk id="12" creationId="{DB608CD6-055A-3540-B0A8-2258E5B7FFD6}"/>
          </ac:spMkLst>
        </pc:spChg>
        <pc:spChg chg="add mod ord modVis">
          <ac:chgData name="Finnbar Rooney" userId="447b37e7-8ea7-47f0-9df0-bb0e2316e3e0" providerId="ADAL" clId="{29E3F126-7EE2-FB4C-A2FA-F3D87D3AF313}" dt="2022-01-25T01:06:26.582" v="240" actId="33935"/>
          <ac:spMkLst>
            <pc:docMk/>
            <pc:sldMk cId="1636755264" sldId="336"/>
            <ac:spMk id="13" creationId="{CEE883C9-02F4-AF4C-BDFB-961D64682CAB}"/>
          </ac:spMkLst>
        </pc:spChg>
        <pc:spChg chg="add del mod">
          <ac:chgData name="Finnbar Rooney" userId="447b37e7-8ea7-47f0-9df0-bb0e2316e3e0" providerId="ADAL" clId="{29E3F126-7EE2-FB4C-A2FA-F3D87D3AF313}" dt="2022-01-25T01:01:10.614" v="208" actId="478"/>
          <ac:spMkLst>
            <pc:docMk/>
            <pc:sldMk cId="1636755264" sldId="336"/>
            <ac:spMk id="22" creationId="{EA3575ED-3B53-F945-A85C-C6ACD798607A}"/>
          </ac:spMkLst>
        </pc:spChg>
        <pc:spChg chg="add mod modVis">
          <ac:chgData name="Finnbar Rooney" userId="447b37e7-8ea7-47f0-9df0-bb0e2316e3e0" providerId="ADAL" clId="{29E3F126-7EE2-FB4C-A2FA-F3D87D3AF313}" dt="2022-01-25T01:06:26.582" v="240" actId="33935"/>
          <ac:spMkLst>
            <pc:docMk/>
            <pc:sldMk cId="1636755264" sldId="336"/>
            <ac:spMk id="23" creationId="{896CF9A4-3EE7-B94A-B758-E4A201002F4E}"/>
          </ac:spMkLst>
        </pc:spChg>
        <pc:grpChg chg="add mod modVis">
          <ac:chgData name="Finnbar Rooney" userId="447b37e7-8ea7-47f0-9df0-bb0e2316e3e0" providerId="ADAL" clId="{29E3F126-7EE2-FB4C-A2FA-F3D87D3AF313}" dt="2022-01-25T01:08:05.331" v="271" actId="14100"/>
          <ac:grpSpMkLst>
            <pc:docMk/>
            <pc:sldMk cId="1636755264" sldId="336"/>
            <ac:grpSpMk id="21" creationId="{55C8251E-54FE-A841-BAA5-F1AFEC02526B}"/>
          </ac:grpSpMkLst>
        </pc:grpChg>
        <pc:picChg chg="add mod modVis">
          <ac:chgData name="Finnbar Rooney" userId="447b37e7-8ea7-47f0-9df0-bb0e2316e3e0" providerId="ADAL" clId="{29E3F126-7EE2-FB4C-A2FA-F3D87D3AF313}" dt="2022-01-25T01:06:26.582" v="240" actId="33935"/>
          <ac:picMkLst>
            <pc:docMk/>
            <pc:sldMk cId="1636755264" sldId="336"/>
            <ac:picMk id="15" creationId="{10111655-BBAB-3E4A-8457-C191EF0EE4D6}"/>
          </ac:picMkLst>
        </pc:picChg>
        <pc:picChg chg="add mod">
          <ac:chgData name="Finnbar Rooney" userId="447b37e7-8ea7-47f0-9df0-bb0e2316e3e0" providerId="ADAL" clId="{29E3F126-7EE2-FB4C-A2FA-F3D87D3AF313}" dt="2022-01-25T01:05:02.541" v="231" actId="207"/>
          <ac:picMkLst>
            <pc:docMk/>
            <pc:sldMk cId="1636755264" sldId="336"/>
            <ac:picMk id="17" creationId="{C8307504-179F-2E41-8847-2190E8493951}"/>
          </ac:picMkLst>
        </pc:picChg>
        <pc:picChg chg="add mod">
          <ac:chgData name="Finnbar Rooney" userId="447b37e7-8ea7-47f0-9df0-bb0e2316e3e0" providerId="ADAL" clId="{29E3F126-7EE2-FB4C-A2FA-F3D87D3AF313}" dt="2022-01-25T01:05:02.541" v="231" actId="207"/>
          <ac:picMkLst>
            <pc:docMk/>
            <pc:sldMk cId="1636755264" sldId="336"/>
            <ac:picMk id="18" creationId="{7C4451B0-334C-5140-84B7-DFF8C5D69D8E}"/>
          </ac:picMkLst>
        </pc:picChg>
        <pc:picChg chg="add mod">
          <ac:chgData name="Finnbar Rooney" userId="447b37e7-8ea7-47f0-9df0-bb0e2316e3e0" providerId="ADAL" clId="{29E3F126-7EE2-FB4C-A2FA-F3D87D3AF313}" dt="2022-01-25T01:05:02.541" v="231" actId="207"/>
          <ac:picMkLst>
            <pc:docMk/>
            <pc:sldMk cId="1636755264" sldId="336"/>
            <ac:picMk id="19" creationId="{6324841C-B934-D64B-AA54-770EAFFF44C1}"/>
          </ac:picMkLst>
        </pc:picChg>
        <pc:picChg chg="add mod">
          <ac:chgData name="Finnbar Rooney" userId="447b37e7-8ea7-47f0-9df0-bb0e2316e3e0" providerId="ADAL" clId="{29E3F126-7EE2-FB4C-A2FA-F3D87D3AF313}" dt="2022-01-25T01:05:02.541" v="231" actId="207"/>
          <ac:picMkLst>
            <pc:docMk/>
            <pc:sldMk cId="1636755264" sldId="336"/>
            <ac:picMk id="20" creationId="{3412C168-1FF2-7F4C-B895-24584E57B6DF}"/>
          </ac:picMkLst>
        </pc:picChg>
        <pc:picChg chg="add mod modVis">
          <ac:chgData name="Finnbar Rooney" userId="447b37e7-8ea7-47f0-9df0-bb0e2316e3e0" providerId="ADAL" clId="{29E3F126-7EE2-FB4C-A2FA-F3D87D3AF313}" dt="2022-01-25T01:08:57.443" v="283" actId="1076"/>
          <ac:picMkLst>
            <pc:docMk/>
            <pc:sldMk cId="1636755264" sldId="336"/>
            <ac:picMk id="25" creationId="{AD2D7A4D-AD06-2348-A8FE-7970A2718831}"/>
          </ac:picMkLst>
        </pc:picChg>
        <pc:picChg chg="add mod">
          <ac:chgData name="Finnbar Rooney" userId="447b37e7-8ea7-47f0-9df0-bb0e2316e3e0" providerId="ADAL" clId="{29E3F126-7EE2-FB4C-A2FA-F3D87D3AF313}" dt="2022-01-25T01:09:00.427" v="284" actId="1076"/>
          <ac:picMkLst>
            <pc:docMk/>
            <pc:sldMk cId="1636755264" sldId="336"/>
            <ac:picMk id="26" creationId="{7DB94159-A702-3942-9A59-63ED0E795D0F}"/>
          </ac:picMkLst>
        </pc:picChg>
        <pc:picChg chg="add mod">
          <ac:chgData name="Finnbar Rooney" userId="447b37e7-8ea7-47f0-9df0-bb0e2316e3e0" providerId="ADAL" clId="{29E3F126-7EE2-FB4C-A2FA-F3D87D3AF313}" dt="2022-01-25T01:09:11.562" v="287" actId="1076"/>
          <ac:picMkLst>
            <pc:docMk/>
            <pc:sldMk cId="1636755264" sldId="336"/>
            <ac:picMk id="27" creationId="{562A8146-0830-5C41-998B-5687389368F8}"/>
          </ac:picMkLst>
        </pc:picChg>
        <pc:picChg chg="add mod">
          <ac:chgData name="Finnbar Rooney" userId="447b37e7-8ea7-47f0-9df0-bb0e2316e3e0" providerId="ADAL" clId="{29E3F126-7EE2-FB4C-A2FA-F3D87D3AF313}" dt="2022-01-25T01:09:05.922" v="286" actId="1076"/>
          <ac:picMkLst>
            <pc:docMk/>
            <pc:sldMk cId="1636755264" sldId="336"/>
            <ac:picMk id="28" creationId="{C0A60BE4-C811-1545-A884-324FDD721AB5}"/>
          </ac:picMkLst>
        </pc:picChg>
        <pc:picChg chg="add mod">
          <ac:chgData name="Finnbar Rooney" userId="447b37e7-8ea7-47f0-9df0-bb0e2316e3e0" providerId="ADAL" clId="{29E3F126-7EE2-FB4C-A2FA-F3D87D3AF313}" dt="2022-01-25T01:17:00.086" v="334" actId="207"/>
          <ac:picMkLst>
            <pc:docMk/>
            <pc:sldMk cId="1636755264" sldId="336"/>
            <ac:picMk id="30" creationId="{0F8F4AD4-8AB3-1A41-BA4D-5B5AD772A462}"/>
          </ac:picMkLst>
        </pc:picChg>
      </pc:sldChg>
      <pc:sldChg chg="addSp delSp modSp mod modClrScheme modAnim chgLayout">
        <pc:chgData name="Finnbar Rooney" userId="447b37e7-8ea7-47f0-9df0-bb0e2316e3e0" providerId="ADAL" clId="{29E3F126-7EE2-FB4C-A2FA-F3D87D3AF313}" dt="2022-01-25T01:30:46.947" v="378" actId="1076"/>
        <pc:sldMkLst>
          <pc:docMk/>
          <pc:sldMk cId="3010686069" sldId="337"/>
        </pc:sldMkLst>
        <pc:spChg chg="mod ord">
          <ac:chgData name="Finnbar Rooney" userId="447b37e7-8ea7-47f0-9df0-bb0e2316e3e0" providerId="ADAL" clId="{29E3F126-7EE2-FB4C-A2FA-F3D87D3AF313}" dt="2022-01-25T01:30:19.785" v="370" actId="700"/>
          <ac:spMkLst>
            <pc:docMk/>
            <pc:sldMk cId="3010686069" sldId="337"/>
            <ac:spMk id="2" creationId="{C049DF16-A1B4-436C-828F-66B684833869}"/>
          </ac:spMkLst>
        </pc:spChg>
        <pc:spChg chg="mod ord">
          <ac:chgData name="Finnbar Rooney" userId="447b37e7-8ea7-47f0-9df0-bb0e2316e3e0" providerId="ADAL" clId="{29E3F126-7EE2-FB4C-A2FA-F3D87D3AF313}" dt="2022-01-25T01:30:19.785" v="370" actId="700"/>
          <ac:spMkLst>
            <pc:docMk/>
            <pc:sldMk cId="3010686069" sldId="337"/>
            <ac:spMk id="3" creationId="{015B630C-963A-4E2F-BB62-F513E5AB6474}"/>
          </ac:spMkLst>
        </pc:spChg>
        <pc:spChg chg="mod ord">
          <ac:chgData name="Finnbar Rooney" userId="447b37e7-8ea7-47f0-9df0-bb0e2316e3e0" providerId="ADAL" clId="{29E3F126-7EE2-FB4C-A2FA-F3D87D3AF313}" dt="2022-01-25T01:30:19.785" v="370" actId="700"/>
          <ac:spMkLst>
            <pc:docMk/>
            <pc:sldMk cId="3010686069" sldId="337"/>
            <ac:spMk id="4" creationId="{156274A1-82B6-4A2C-BEE7-5DAB29FE9447}"/>
          </ac:spMkLst>
        </pc:spChg>
        <pc:spChg chg="add mod">
          <ac:chgData name="Finnbar Rooney" userId="447b37e7-8ea7-47f0-9df0-bb0e2316e3e0" providerId="ADAL" clId="{29E3F126-7EE2-FB4C-A2FA-F3D87D3AF313}" dt="2022-01-25T00:27:03.970" v="94"/>
          <ac:spMkLst>
            <pc:docMk/>
            <pc:sldMk cId="3010686069" sldId="337"/>
            <ac:spMk id="5" creationId="{1014FE12-42C4-FC4B-87A6-06F3436293A6}"/>
          </ac:spMkLst>
        </pc:spChg>
        <pc:spChg chg="add del mod ord">
          <ac:chgData name="Finnbar Rooney" userId="447b37e7-8ea7-47f0-9df0-bb0e2316e3e0" providerId="ADAL" clId="{29E3F126-7EE2-FB4C-A2FA-F3D87D3AF313}" dt="2022-01-25T01:30:39.660" v="375" actId="478"/>
          <ac:spMkLst>
            <pc:docMk/>
            <pc:sldMk cId="3010686069" sldId="337"/>
            <ac:spMk id="7" creationId="{323DD49C-6080-594A-863B-6A4B8857C2AE}"/>
          </ac:spMkLst>
        </pc:spChg>
        <pc:picChg chg="add mod">
          <ac:chgData name="Finnbar Rooney" userId="447b37e7-8ea7-47f0-9df0-bb0e2316e3e0" providerId="ADAL" clId="{29E3F126-7EE2-FB4C-A2FA-F3D87D3AF313}" dt="2022-01-25T01:30:46.947" v="378" actId="1076"/>
          <ac:picMkLst>
            <pc:docMk/>
            <pc:sldMk cId="3010686069" sldId="337"/>
            <ac:picMk id="6" creationId="{2F51BBD6-21B7-2940-8832-6CAC6E40DAE1}"/>
          </ac:picMkLst>
        </pc:picChg>
      </pc:sldChg>
      <pc:sldChg chg="addSp delSp modSp mod">
        <pc:chgData name="Finnbar Rooney" userId="447b37e7-8ea7-47f0-9df0-bb0e2316e3e0" providerId="ADAL" clId="{29E3F126-7EE2-FB4C-A2FA-F3D87D3AF313}" dt="2022-01-25T01:37:06.089" v="397" actId="14100"/>
        <pc:sldMkLst>
          <pc:docMk/>
          <pc:sldMk cId="3502207493" sldId="338"/>
        </pc:sldMkLst>
        <pc:spChg chg="mod">
          <ac:chgData name="Finnbar Rooney" userId="447b37e7-8ea7-47f0-9df0-bb0e2316e3e0" providerId="ADAL" clId="{29E3F126-7EE2-FB4C-A2FA-F3D87D3AF313}" dt="2022-01-25T00:17:55.021" v="15" actId="20577"/>
          <ac:spMkLst>
            <pc:docMk/>
            <pc:sldMk cId="3502207493" sldId="338"/>
            <ac:spMk id="2" creationId="{6F1683F7-1EFF-4173-B509-696F47068751}"/>
          </ac:spMkLst>
        </pc:spChg>
        <pc:spChg chg="mod">
          <ac:chgData name="Finnbar Rooney" userId="447b37e7-8ea7-47f0-9df0-bb0e2316e3e0" providerId="ADAL" clId="{29E3F126-7EE2-FB4C-A2FA-F3D87D3AF313}" dt="2022-01-25T01:36:45.020" v="392" actId="1076"/>
          <ac:spMkLst>
            <pc:docMk/>
            <pc:sldMk cId="3502207493" sldId="338"/>
            <ac:spMk id="3" creationId="{EF890C1C-B650-43DF-A985-60A84AF806A0}"/>
          </ac:spMkLst>
        </pc:spChg>
        <pc:spChg chg="mod">
          <ac:chgData name="Finnbar Rooney" userId="447b37e7-8ea7-47f0-9df0-bb0e2316e3e0" providerId="ADAL" clId="{29E3F126-7EE2-FB4C-A2FA-F3D87D3AF313}" dt="2022-01-25T00:47:31.692" v="122" actId="403"/>
          <ac:spMkLst>
            <pc:docMk/>
            <pc:sldMk cId="3502207493" sldId="338"/>
            <ac:spMk id="4" creationId="{DDDE34E8-57E9-4091-8732-2C0CD0C78F99}"/>
          </ac:spMkLst>
        </pc:spChg>
        <pc:spChg chg="add mod">
          <ac:chgData name="Finnbar Rooney" userId="447b37e7-8ea7-47f0-9df0-bb0e2316e3e0" providerId="ADAL" clId="{29E3F126-7EE2-FB4C-A2FA-F3D87D3AF313}" dt="2022-01-25T01:18:14.380" v="335"/>
          <ac:spMkLst>
            <pc:docMk/>
            <pc:sldMk cId="3502207493" sldId="338"/>
            <ac:spMk id="5" creationId="{3AE46831-EE7C-D64D-A8F5-A9424239A429}"/>
          </ac:spMkLst>
        </pc:spChg>
        <pc:picChg chg="add del mod">
          <ac:chgData name="Finnbar Rooney" userId="447b37e7-8ea7-47f0-9df0-bb0e2316e3e0" providerId="ADAL" clId="{29E3F126-7EE2-FB4C-A2FA-F3D87D3AF313}" dt="2022-01-25T01:36:45.944" v="393"/>
          <ac:picMkLst>
            <pc:docMk/>
            <pc:sldMk cId="3502207493" sldId="338"/>
            <ac:picMk id="1026" creationId="{FC316476-F921-814C-8DC5-896AC5BB22C2}"/>
          </ac:picMkLst>
        </pc:picChg>
        <pc:picChg chg="add mod">
          <ac:chgData name="Finnbar Rooney" userId="447b37e7-8ea7-47f0-9df0-bb0e2316e3e0" providerId="ADAL" clId="{29E3F126-7EE2-FB4C-A2FA-F3D87D3AF313}" dt="2022-01-25T01:37:06.089" v="397" actId="14100"/>
          <ac:picMkLst>
            <pc:docMk/>
            <pc:sldMk cId="3502207493" sldId="338"/>
            <ac:picMk id="1028" creationId="{C912518E-C2B2-214E-9F57-78F9F68604FB}"/>
          </ac:picMkLst>
        </pc:picChg>
      </pc:sldChg>
      <pc:sldChg chg="modSp mod">
        <pc:chgData name="Finnbar Rooney" userId="447b37e7-8ea7-47f0-9df0-bb0e2316e3e0" providerId="ADAL" clId="{29E3F126-7EE2-FB4C-A2FA-F3D87D3AF313}" dt="2022-01-25T01:52:02.584" v="422" actId="1076"/>
        <pc:sldMkLst>
          <pc:docMk/>
          <pc:sldMk cId="700855882" sldId="339"/>
        </pc:sldMkLst>
        <pc:spChg chg="mod">
          <ac:chgData name="Finnbar Rooney" userId="447b37e7-8ea7-47f0-9df0-bb0e2316e3e0" providerId="ADAL" clId="{29E3F126-7EE2-FB4C-A2FA-F3D87D3AF313}" dt="2022-01-24T23:58:22.404" v="7" actId="2711"/>
          <ac:spMkLst>
            <pc:docMk/>
            <pc:sldMk cId="700855882" sldId="339"/>
            <ac:spMk id="2" creationId="{D08A8A53-4DD5-45AA-A4DC-A7383B0A4675}"/>
          </ac:spMkLst>
        </pc:spChg>
        <pc:spChg chg="mod">
          <ac:chgData name="Finnbar Rooney" userId="447b37e7-8ea7-47f0-9df0-bb0e2316e3e0" providerId="ADAL" clId="{29E3F126-7EE2-FB4C-A2FA-F3D87D3AF313}" dt="2022-01-24T23:58:18.083" v="6" actId="2711"/>
          <ac:spMkLst>
            <pc:docMk/>
            <pc:sldMk cId="700855882" sldId="339"/>
            <ac:spMk id="3" creationId="{1EAD39F2-76B2-4AC6-ACCC-BA3AFFB715A7}"/>
          </ac:spMkLst>
        </pc:spChg>
        <pc:picChg chg="mod">
          <ac:chgData name="Finnbar Rooney" userId="447b37e7-8ea7-47f0-9df0-bb0e2316e3e0" providerId="ADAL" clId="{29E3F126-7EE2-FB4C-A2FA-F3D87D3AF313}" dt="2022-01-25T01:52:02.584" v="422" actId="1076"/>
          <ac:picMkLst>
            <pc:docMk/>
            <pc:sldMk cId="700855882" sldId="339"/>
            <ac:picMk id="8" creationId="{EA4BB761-B525-4DB0-B7C4-DA01FA97EEEF}"/>
          </ac:picMkLst>
        </pc:picChg>
      </pc:sldChg>
      <pc:sldChg chg="addSp delSp modSp new mod">
        <pc:chgData name="Finnbar Rooney" userId="447b37e7-8ea7-47f0-9df0-bb0e2316e3e0" providerId="ADAL" clId="{29E3F126-7EE2-FB4C-A2FA-F3D87D3AF313}" dt="2022-01-25T02:29:07.023" v="680" actId="208"/>
        <pc:sldMkLst>
          <pc:docMk/>
          <pc:sldMk cId="807714677" sldId="340"/>
        </pc:sldMkLst>
        <pc:spChg chg="mod">
          <ac:chgData name="Finnbar Rooney" userId="447b37e7-8ea7-47f0-9df0-bb0e2316e3e0" providerId="ADAL" clId="{29E3F126-7EE2-FB4C-A2FA-F3D87D3AF313}" dt="2022-01-25T01:51:04.100" v="421" actId="20577"/>
          <ac:spMkLst>
            <pc:docMk/>
            <pc:sldMk cId="807714677" sldId="340"/>
            <ac:spMk id="2" creationId="{C266366D-97E2-9641-BB8E-40464201198E}"/>
          </ac:spMkLst>
        </pc:spChg>
        <pc:spChg chg="add del">
          <ac:chgData name="Finnbar Rooney" userId="447b37e7-8ea7-47f0-9df0-bb0e2316e3e0" providerId="ADAL" clId="{29E3F126-7EE2-FB4C-A2FA-F3D87D3AF313}" dt="2022-01-25T01:53:05.757" v="428" actId="478"/>
          <ac:spMkLst>
            <pc:docMk/>
            <pc:sldMk cId="807714677" sldId="340"/>
            <ac:spMk id="3" creationId="{B759962E-3302-864A-855A-A899B919E0BD}"/>
          </ac:spMkLst>
        </pc:spChg>
        <pc:spChg chg="add mod">
          <ac:chgData name="Finnbar Rooney" userId="447b37e7-8ea7-47f0-9df0-bb0e2316e3e0" providerId="ADAL" clId="{29E3F126-7EE2-FB4C-A2FA-F3D87D3AF313}" dt="2022-01-25T02:28:35.288" v="677" actId="1076"/>
          <ac:spMkLst>
            <pc:docMk/>
            <pc:sldMk cId="807714677" sldId="340"/>
            <ac:spMk id="5" creationId="{88B072F8-0A8E-EF4C-9B17-7045CF863B22}"/>
          </ac:spMkLst>
        </pc:spChg>
        <pc:spChg chg="add del mod">
          <ac:chgData name="Finnbar Rooney" userId="447b37e7-8ea7-47f0-9df0-bb0e2316e3e0" providerId="ADAL" clId="{29E3F126-7EE2-FB4C-A2FA-F3D87D3AF313}" dt="2022-01-25T01:52:59.087" v="427"/>
          <ac:spMkLst>
            <pc:docMk/>
            <pc:sldMk cId="807714677" sldId="340"/>
            <ac:spMk id="6" creationId="{2A61F7F3-BE49-9442-829D-840B9F6180AE}"/>
          </ac:spMkLst>
        </pc:spChg>
        <pc:spChg chg="add del mod">
          <ac:chgData name="Finnbar Rooney" userId="447b37e7-8ea7-47f0-9df0-bb0e2316e3e0" providerId="ADAL" clId="{29E3F126-7EE2-FB4C-A2FA-F3D87D3AF313}" dt="2022-01-25T01:54:51.060" v="455" actId="478"/>
          <ac:spMkLst>
            <pc:docMk/>
            <pc:sldMk cId="807714677" sldId="340"/>
            <ac:spMk id="7" creationId="{C8BBC26F-2108-FF4E-B3A2-91E099ADDBF8}"/>
          </ac:spMkLst>
        </pc:spChg>
        <pc:spChg chg="add del mod">
          <ac:chgData name="Finnbar Rooney" userId="447b37e7-8ea7-47f0-9df0-bb0e2316e3e0" providerId="ADAL" clId="{29E3F126-7EE2-FB4C-A2FA-F3D87D3AF313}" dt="2022-01-25T02:02:18.362" v="502" actId="478"/>
          <ac:spMkLst>
            <pc:docMk/>
            <pc:sldMk cId="807714677" sldId="340"/>
            <ac:spMk id="8" creationId="{249DB791-2981-9A40-AED2-77E0800E69B1}"/>
          </ac:spMkLst>
        </pc:spChg>
        <pc:spChg chg="add mod">
          <ac:chgData name="Finnbar Rooney" userId="447b37e7-8ea7-47f0-9df0-bb0e2316e3e0" providerId="ADAL" clId="{29E3F126-7EE2-FB4C-A2FA-F3D87D3AF313}" dt="2022-01-25T02:28:35.288" v="677" actId="1076"/>
          <ac:spMkLst>
            <pc:docMk/>
            <pc:sldMk cId="807714677" sldId="340"/>
            <ac:spMk id="11" creationId="{BDDA7501-7586-4843-9A7B-56FB1DFA0DC2}"/>
          </ac:spMkLst>
        </pc:spChg>
        <pc:spChg chg="add mod">
          <ac:chgData name="Finnbar Rooney" userId="447b37e7-8ea7-47f0-9df0-bb0e2316e3e0" providerId="ADAL" clId="{29E3F126-7EE2-FB4C-A2FA-F3D87D3AF313}" dt="2022-01-25T02:28:35.288" v="677" actId="1076"/>
          <ac:spMkLst>
            <pc:docMk/>
            <pc:sldMk cId="807714677" sldId="340"/>
            <ac:spMk id="12" creationId="{D5D146A0-5D25-C94C-B0DE-A10FE92B7683}"/>
          </ac:spMkLst>
        </pc:spChg>
        <pc:spChg chg="add del mod">
          <ac:chgData name="Finnbar Rooney" userId="447b37e7-8ea7-47f0-9df0-bb0e2316e3e0" providerId="ADAL" clId="{29E3F126-7EE2-FB4C-A2FA-F3D87D3AF313}" dt="2022-01-25T02:13:04.686" v="543" actId="478"/>
          <ac:spMkLst>
            <pc:docMk/>
            <pc:sldMk cId="807714677" sldId="340"/>
            <ac:spMk id="13" creationId="{E9862EC2-994F-EE41-B9FF-002D5664EAAA}"/>
          </ac:spMkLst>
        </pc:spChg>
        <pc:spChg chg="add del">
          <ac:chgData name="Finnbar Rooney" userId="447b37e7-8ea7-47f0-9df0-bb0e2316e3e0" providerId="ADAL" clId="{29E3F126-7EE2-FB4C-A2FA-F3D87D3AF313}" dt="2022-01-25T02:15:07.065" v="563" actId="478"/>
          <ac:spMkLst>
            <pc:docMk/>
            <pc:sldMk cId="807714677" sldId="340"/>
            <ac:spMk id="30" creationId="{5FAAFECE-795D-0B49-BCDC-8DDE510C21FE}"/>
          </ac:spMkLst>
        </pc:spChg>
        <pc:spChg chg="add del mod">
          <ac:chgData name="Finnbar Rooney" userId="447b37e7-8ea7-47f0-9df0-bb0e2316e3e0" providerId="ADAL" clId="{29E3F126-7EE2-FB4C-A2FA-F3D87D3AF313}" dt="2022-01-25T02:17:14.301" v="567" actId="21"/>
          <ac:spMkLst>
            <pc:docMk/>
            <pc:sldMk cId="807714677" sldId="340"/>
            <ac:spMk id="31" creationId="{FF84FC9F-C07B-1844-B02B-44ED07C07EF6}"/>
          </ac:spMkLst>
        </pc:spChg>
        <pc:spChg chg="add del mod">
          <ac:chgData name="Finnbar Rooney" userId="447b37e7-8ea7-47f0-9df0-bb0e2316e3e0" providerId="ADAL" clId="{29E3F126-7EE2-FB4C-A2FA-F3D87D3AF313}" dt="2022-01-25T02:17:31.748" v="570" actId="478"/>
          <ac:spMkLst>
            <pc:docMk/>
            <pc:sldMk cId="807714677" sldId="340"/>
            <ac:spMk id="32" creationId="{D90465A8-E58F-1B43-BD52-D141286D4621}"/>
          </ac:spMkLst>
        </pc:spChg>
        <pc:spChg chg="add mod topLvl">
          <ac:chgData name="Finnbar Rooney" userId="447b37e7-8ea7-47f0-9df0-bb0e2316e3e0" providerId="ADAL" clId="{29E3F126-7EE2-FB4C-A2FA-F3D87D3AF313}" dt="2022-01-25T02:28:35.288" v="677" actId="1076"/>
          <ac:spMkLst>
            <pc:docMk/>
            <pc:sldMk cId="807714677" sldId="340"/>
            <ac:spMk id="33" creationId="{52B8E89E-62AA-9B4C-92E9-0A79A6677DFB}"/>
          </ac:spMkLst>
        </pc:spChg>
        <pc:spChg chg="add mod">
          <ac:chgData name="Finnbar Rooney" userId="447b37e7-8ea7-47f0-9df0-bb0e2316e3e0" providerId="ADAL" clId="{29E3F126-7EE2-FB4C-A2FA-F3D87D3AF313}" dt="2022-01-25T02:25:35.604" v="633" actId="1076"/>
          <ac:spMkLst>
            <pc:docMk/>
            <pc:sldMk cId="807714677" sldId="340"/>
            <ac:spMk id="36" creationId="{40F7DA2A-BD76-DC42-B1E1-46CDDBE5CCEE}"/>
          </ac:spMkLst>
        </pc:spChg>
        <pc:spChg chg="add mod topLvl">
          <ac:chgData name="Finnbar Rooney" userId="447b37e7-8ea7-47f0-9df0-bb0e2316e3e0" providerId="ADAL" clId="{29E3F126-7EE2-FB4C-A2FA-F3D87D3AF313}" dt="2022-01-25T02:28:35.288" v="677" actId="1076"/>
          <ac:spMkLst>
            <pc:docMk/>
            <pc:sldMk cId="807714677" sldId="340"/>
            <ac:spMk id="37" creationId="{9A4169EA-A31D-F34A-8E19-C4C14C3BB1FD}"/>
          </ac:spMkLst>
        </pc:spChg>
        <pc:spChg chg="mod">
          <ac:chgData name="Finnbar Rooney" userId="447b37e7-8ea7-47f0-9df0-bb0e2316e3e0" providerId="ADAL" clId="{29E3F126-7EE2-FB4C-A2FA-F3D87D3AF313}" dt="2022-01-25T02:28:35.288" v="677" actId="1076"/>
          <ac:spMkLst>
            <pc:docMk/>
            <pc:sldMk cId="807714677" sldId="340"/>
            <ac:spMk id="40" creationId="{0D9F2184-3DBA-2443-BCB3-119EA483BF05}"/>
          </ac:spMkLst>
        </pc:spChg>
        <pc:spChg chg="mod">
          <ac:chgData name="Finnbar Rooney" userId="447b37e7-8ea7-47f0-9df0-bb0e2316e3e0" providerId="ADAL" clId="{29E3F126-7EE2-FB4C-A2FA-F3D87D3AF313}" dt="2022-01-25T02:28:35.288" v="677" actId="1076"/>
          <ac:spMkLst>
            <pc:docMk/>
            <pc:sldMk cId="807714677" sldId="340"/>
            <ac:spMk id="41" creationId="{36CF3326-6F91-3348-A8C4-3066CB918513}"/>
          </ac:spMkLst>
        </pc:spChg>
        <pc:spChg chg="add mod">
          <ac:chgData name="Finnbar Rooney" userId="447b37e7-8ea7-47f0-9df0-bb0e2316e3e0" providerId="ADAL" clId="{29E3F126-7EE2-FB4C-A2FA-F3D87D3AF313}" dt="2022-01-25T02:27:51.506" v="674" actId="207"/>
          <ac:spMkLst>
            <pc:docMk/>
            <pc:sldMk cId="807714677" sldId="340"/>
            <ac:spMk id="45" creationId="{4C0A66E9-E54F-B84F-A5B7-6F300BB2D980}"/>
          </ac:spMkLst>
        </pc:spChg>
        <pc:grpChg chg="add del mod">
          <ac:chgData name="Finnbar Rooney" userId="447b37e7-8ea7-47f0-9df0-bb0e2316e3e0" providerId="ADAL" clId="{29E3F126-7EE2-FB4C-A2FA-F3D87D3AF313}" dt="2022-01-25T02:20:06.294" v="593" actId="165"/>
          <ac:grpSpMkLst>
            <pc:docMk/>
            <pc:sldMk cId="807714677" sldId="340"/>
            <ac:grpSpMk id="34" creationId="{3B855C94-D311-8341-A88B-28EAA209022D}"/>
          </ac:grpSpMkLst>
        </pc:grpChg>
        <pc:grpChg chg="add mod">
          <ac:chgData name="Finnbar Rooney" userId="447b37e7-8ea7-47f0-9df0-bb0e2316e3e0" providerId="ADAL" clId="{29E3F126-7EE2-FB4C-A2FA-F3D87D3AF313}" dt="2022-01-25T02:28:35.288" v="677" actId="1076"/>
          <ac:grpSpMkLst>
            <pc:docMk/>
            <pc:sldMk cId="807714677" sldId="340"/>
            <ac:grpSpMk id="35" creationId="{C5FDBB94-70D7-A848-A565-0DB635183808}"/>
          </ac:grpSpMkLst>
        </pc:grpChg>
        <pc:grpChg chg="add mod">
          <ac:chgData name="Finnbar Rooney" userId="447b37e7-8ea7-47f0-9df0-bb0e2316e3e0" providerId="ADAL" clId="{29E3F126-7EE2-FB4C-A2FA-F3D87D3AF313}" dt="2022-01-25T02:28:35.288" v="677" actId="1076"/>
          <ac:grpSpMkLst>
            <pc:docMk/>
            <pc:sldMk cId="807714677" sldId="340"/>
            <ac:grpSpMk id="39" creationId="{D2BABDCB-BB33-0540-AD35-44AE5E0A725D}"/>
          </ac:grpSpMkLst>
        </pc:grpChg>
        <pc:picChg chg="add del mod">
          <ac:chgData name="Finnbar Rooney" userId="447b37e7-8ea7-47f0-9df0-bb0e2316e3e0" providerId="ADAL" clId="{29E3F126-7EE2-FB4C-A2FA-F3D87D3AF313}" dt="2022-01-25T01:54:13.959" v="445" actId="478"/>
          <ac:picMkLst>
            <pc:docMk/>
            <pc:sldMk cId="807714677" sldId="340"/>
            <ac:picMk id="10" creationId="{32BF492E-E224-E546-A698-E9D9E10C89D5}"/>
          </ac:picMkLst>
        </pc:picChg>
        <pc:picChg chg="add del mod">
          <ac:chgData name="Finnbar Rooney" userId="447b37e7-8ea7-47f0-9df0-bb0e2316e3e0" providerId="ADAL" clId="{29E3F126-7EE2-FB4C-A2FA-F3D87D3AF313}" dt="2022-01-25T02:03:23.240" v="505" actId="478"/>
          <ac:picMkLst>
            <pc:docMk/>
            <pc:sldMk cId="807714677" sldId="340"/>
            <ac:picMk id="2050" creationId="{EB1A2A92-86B9-F044-ACB7-D66A6FD2FF54}"/>
          </ac:picMkLst>
        </pc:picChg>
        <pc:picChg chg="add del mod">
          <ac:chgData name="Finnbar Rooney" userId="447b37e7-8ea7-47f0-9df0-bb0e2316e3e0" providerId="ADAL" clId="{29E3F126-7EE2-FB4C-A2FA-F3D87D3AF313}" dt="2022-01-25T02:05:40.760" v="524" actId="478"/>
          <ac:picMkLst>
            <pc:docMk/>
            <pc:sldMk cId="807714677" sldId="340"/>
            <ac:picMk id="2052" creationId="{F25E67ED-F40D-9345-8FE4-352DF7D3218B}"/>
          </ac:picMkLst>
        </pc:picChg>
        <pc:picChg chg="add mod">
          <ac:chgData name="Finnbar Rooney" userId="447b37e7-8ea7-47f0-9df0-bb0e2316e3e0" providerId="ADAL" clId="{29E3F126-7EE2-FB4C-A2FA-F3D87D3AF313}" dt="2022-01-25T02:28:35.288" v="677" actId="1076"/>
          <ac:picMkLst>
            <pc:docMk/>
            <pc:sldMk cId="807714677" sldId="340"/>
            <ac:picMk id="2054" creationId="{CEBA45D1-840D-FF40-8F7F-654DA9EE9311}"/>
          </ac:picMkLst>
        </pc:picChg>
        <pc:cxnChg chg="add del mod">
          <ac:chgData name="Finnbar Rooney" userId="447b37e7-8ea7-47f0-9df0-bb0e2316e3e0" providerId="ADAL" clId="{29E3F126-7EE2-FB4C-A2FA-F3D87D3AF313}" dt="2022-01-25T02:14:45.923" v="561" actId="478"/>
          <ac:cxnSpMkLst>
            <pc:docMk/>
            <pc:sldMk cId="807714677" sldId="340"/>
            <ac:cxnSpMk id="15" creationId="{04AF50FB-F538-874A-96E6-19CD4DD688D4}"/>
          </ac:cxnSpMkLst>
        </pc:cxnChg>
        <pc:cxnChg chg="add del mod">
          <ac:chgData name="Finnbar Rooney" userId="447b37e7-8ea7-47f0-9df0-bb0e2316e3e0" providerId="ADAL" clId="{29E3F126-7EE2-FB4C-A2FA-F3D87D3AF313}" dt="2022-01-25T02:26:28.672" v="639" actId="478"/>
          <ac:cxnSpMkLst>
            <pc:docMk/>
            <pc:sldMk cId="807714677" sldId="340"/>
            <ac:cxnSpMk id="42" creationId="{46F1E54E-C006-4745-BFF3-5B6363FC7201}"/>
          </ac:cxnSpMkLst>
        </pc:cxnChg>
        <pc:cxnChg chg="add mod">
          <ac:chgData name="Finnbar Rooney" userId="447b37e7-8ea7-47f0-9df0-bb0e2316e3e0" providerId="ADAL" clId="{29E3F126-7EE2-FB4C-A2FA-F3D87D3AF313}" dt="2022-01-25T02:26:59.786" v="644" actId="1076"/>
          <ac:cxnSpMkLst>
            <pc:docMk/>
            <pc:sldMk cId="807714677" sldId="340"/>
            <ac:cxnSpMk id="44" creationId="{54F9AA09-56D4-BD46-95D6-94721A664BCD}"/>
          </ac:cxnSpMkLst>
        </pc:cxnChg>
        <pc:cxnChg chg="add mod">
          <ac:chgData name="Finnbar Rooney" userId="447b37e7-8ea7-47f0-9df0-bb0e2316e3e0" providerId="ADAL" clId="{29E3F126-7EE2-FB4C-A2FA-F3D87D3AF313}" dt="2022-01-25T02:29:07.023" v="680" actId="208"/>
          <ac:cxnSpMkLst>
            <pc:docMk/>
            <pc:sldMk cId="807714677" sldId="340"/>
            <ac:cxnSpMk id="49" creationId="{3D2643C5-25B3-2540-A748-2AB547EC7536}"/>
          </ac:cxnSpMkLst>
        </pc:cxnChg>
      </pc:sldChg>
    </pc:docChg>
  </pc:docChgLst>
  <pc:docChgLst>
    <pc:chgData name="Bianca Grace Marius" userId="S::bgm18@my.fsu.edu::cca7634f-b914-4ef5-83f3-c49ac8998247" providerId="AD" clId="Web-{8246B8DF-636C-EE8B-ECB2-2FFB0B447C26}"/>
    <pc:docChg chg="modSld">
      <pc:chgData name="Bianca Grace Marius" userId="S::bgm18@my.fsu.edu::cca7634f-b914-4ef5-83f3-c49ac8998247" providerId="AD" clId="Web-{8246B8DF-636C-EE8B-ECB2-2FFB0B447C26}" dt="2022-02-01T00:45:02.072" v="513"/>
      <pc:docMkLst>
        <pc:docMk/>
      </pc:docMkLst>
      <pc:sldChg chg="modNotes">
        <pc:chgData name="Bianca Grace Marius" userId="S::bgm18@my.fsu.edu::cca7634f-b914-4ef5-83f3-c49ac8998247" providerId="AD" clId="Web-{8246B8DF-636C-EE8B-ECB2-2FFB0B447C26}" dt="2022-01-31T23:14:47.750" v="54"/>
        <pc:sldMkLst>
          <pc:docMk/>
          <pc:sldMk cId="1799507294" sldId="256"/>
        </pc:sldMkLst>
      </pc:sldChg>
      <pc:sldChg chg="modNotes">
        <pc:chgData name="Bianca Grace Marius" userId="S::bgm18@my.fsu.edu::cca7634f-b914-4ef5-83f3-c49ac8998247" providerId="AD" clId="Web-{8246B8DF-636C-EE8B-ECB2-2FFB0B447C26}" dt="2022-01-31T23:29:08.594" v="239"/>
        <pc:sldMkLst>
          <pc:docMk/>
          <pc:sldMk cId="717364557" sldId="257"/>
        </pc:sldMkLst>
      </pc:sldChg>
      <pc:sldChg chg="modNotes">
        <pc:chgData name="Bianca Grace Marius" userId="S::bgm18@my.fsu.edu::cca7634f-b914-4ef5-83f3-c49ac8998247" providerId="AD" clId="Web-{8246B8DF-636C-EE8B-ECB2-2FFB0B447C26}" dt="2022-01-31T23:30:48.253" v="384"/>
        <pc:sldMkLst>
          <pc:docMk/>
          <pc:sldMk cId="1294143705" sldId="258"/>
        </pc:sldMkLst>
      </pc:sldChg>
      <pc:sldChg chg="modNotes">
        <pc:chgData name="Bianca Grace Marius" userId="S::bgm18@my.fsu.edu::cca7634f-b914-4ef5-83f3-c49ac8998247" providerId="AD" clId="Web-{8246B8DF-636C-EE8B-ECB2-2FFB0B447C26}" dt="2022-02-01T00:45:02.072" v="513"/>
        <pc:sldMkLst>
          <pc:docMk/>
          <pc:sldMk cId="1315938337" sldId="291"/>
        </pc:sldMkLst>
      </pc:sldChg>
      <pc:sldChg chg="modNotes">
        <pc:chgData name="Bianca Grace Marius" userId="S::bgm18@my.fsu.edu::cca7634f-b914-4ef5-83f3-c49ac8998247" providerId="AD" clId="Web-{8246B8DF-636C-EE8B-ECB2-2FFB0B447C26}" dt="2022-01-31T23:45:49.662" v="477"/>
        <pc:sldMkLst>
          <pc:docMk/>
          <pc:sldMk cId="2913577446" sldId="299"/>
        </pc:sldMkLst>
      </pc:sldChg>
      <pc:sldChg chg="modNotes">
        <pc:chgData name="Bianca Grace Marius" userId="S::bgm18@my.fsu.edu::cca7634f-b914-4ef5-83f3-c49ac8998247" providerId="AD" clId="Web-{8246B8DF-636C-EE8B-ECB2-2FFB0B447C26}" dt="2022-02-01T00:09:50.627" v="501"/>
        <pc:sldMkLst>
          <pc:docMk/>
          <pc:sldMk cId="882003180" sldId="302"/>
        </pc:sldMkLst>
      </pc:sldChg>
    </pc:docChg>
  </pc:docChgLst>
  <pc:docChgLst>
    <pc:chgData name="Finnbar Rooney" userId="447b37e7-8ea7-47f0-9df0-bb0e2316e3e0" providerId="ADAL" clId="{5DD22219-F844-4308-86DD-230CD9DC253F}"/>
    <pc:docChg chg="undo custSel addSld delSld modSld sldOrd modSection">
      <pc:chgData name="Finnbar Rooney" userId="447b37e7-8ea7-47f0-9df0-bb0e2316e3e0" providerId="ADAL" clId="{5DD22219-F844-4308-86DD-230CD9DC253F}" dt="2022-01-25T06:19:33.166" v="1664" actId="1076"/>
      <pc:docMkLst>
        <pc:docMk/>
      </pc:docMkLst>
      <pc:sldChg chg="modSp mod">
        <pc:chgData name="Finnbar Rooney" userId="447b37e7-8ea7-47f0-9df0-bb0e2316e3e0" providerId="ADAL" clId="{5DD22219-F844-4308-86DD-230CD9DC253F}" dt="2022-01-25T06:19:16.107" v="1662" actId="1076"/>
        <pc:sldMkLst>
          <pc:docMk/>
          <pc:sldMk cId="3852773217" sldId="259"/>
        </pc:sldMkLst>
        <pc:spChg chg="mod">
          <ac:chgData name="Finnbar Rooney" userId="447b37e7-8ea7-47f0-9df0-bb0e2316e3e0" providerId="ADAL" clId="{5DD22219-F844-4308-86DD-230CD9DC253F}" dt="2022-01-25T06:19:16.107" v="1662" actId="1076"/>
          <ac:spMkLst>
            <pc:docMk/>
            <pc:sldMk cId="3852773217" sldId="259"/>
            <ac:spMk id="3" creationId="{FD50D746-D228-4248-9275-E24BB7224E4F}"/>
          </ac:spMkLst>
        </pc:spChg>
      </pc:sldChg>
      <pc:sldChg chg="mod ord modShow">
        <pc:chgData name="Finnbar Rooney" userId="447b37e7-8ea7-47f0-9df0-bb0e2316e3e0" providerId="ADAL" clId="{5DD22219-F844-4308-86DD-230CD9DC253F}" dt="2022-01-22T18:37:50.818" v="4"/>
        <pc:sldMkLst>
          <pc:docMk/>
          <pc:sldMk cId="1364012206" sldId="293"/>
        </pc:sldMkLst>
      </pc:sldChg>
      <pc:sldChg chg="modSp mod">
        <pc:chgData name="Finnbar Rooney" userId="447b37e7-8ea7-47f0-9df0-bb0e2316e3e0" providerId="ADAL" clId="{5DD22219-F844-4308-86DD-230CD9DC253F}" dt="2022-01-25T06:19:33.166" v="1664" actId="1076"/>
        <pc:sldMkLst>
          <pc:docMk/>
          <pc:sldMk cId="2913577446" sldId="299"/>
        </pc:sldMkLst>
        <pc:spChg chg="mod">
          <ac:chgData name="Finnbar Rooney" userId="447b37e7-8ea7-47f0-9df0-bb0e2316e3e0" providerId="ADAL" clId="{5DD22219-F844-4308-86DD-230CD9DC253F}" dt="2022-01-25T06:19:33.166" v="1664" actId="1076"/>
          <ac:spMkLst>
            <pc:docMk/>
            <pc:sldMk cId="2913577446" sldId="299"/>
            <ac:spMk id="5" creationId="{4168614C-E38F-4500-A903-C23DC9C21631}"/>
          </ac:spMkLst>
        </pc:spChg>
      </pc:sldChg>
      <pc:sldChg chg="modAnim">
        <pc:chgData name="Finnbar Rooney" userId="447b37e7-8ea7-47f0-9df0-bb0e2316e3e0" providerId="ADAL" clId="{5DD22219-F844-4308-86DD-230CD9DC253F}" dt="2022-01-25T05:15:48.084" v="1212"/>
        <pc:sldMkLst>
          <pc:docMk/>
          <pc:sldMk cId="1930795701" sldId="300"/>
        </pc:sldMkLst>
      </pc:sldChg>
      <pc:sldChg chg="modAnim">
        <pc:chgData name="Finnbar Rooney" userId="447b37e7-8ea7-47f0-9df0-bb0e2316e3e0" providerId="ADAL" clId="{5DD22219-F844-4308-86DD-230CD9DC253F}" dt="2022-01-25T05:16:31.196" v="1213"/>
        <pc:sldMkLst>
          <pc:docMk/>
          <pc:sldMk cId="882003180" sldId="302"/>
        </pc:sldMkLst>
      </pc:sldChg>
      <pc:sldChg chg="ord">
        <pc:chgData name="Finnbar Rooney" userId="447b37e7-8ea7-47f0-9df0-bb0e2316e3e0" providerId="ADAL" clId="{5DD22219-F844-4308-86DD-230CD9DC253F}" dt="2022-01-24T04:25:07.523" v="918"/>
        <pc:sldMkLst>
          <pc:docMk/>
          <pc:sldMk cId="3452232738" sldId="322"/>
        </pc:sldMkLst>
      </pc:sldChg>
      <pc:sldChg chg="ord">
        <pc:chgData name="Finnbar Rooney" userId="447b37e7-8ea7-47f0-9df0-bb0e2316e3e0" providerId="ADAL" clId="{5DD22219-F844-4308-86DD-230CD9DC253F}" dt="2022-01-24T04:25:07.523" v="918"/>
        <pc:sldMkLst>
          <pc:docMk/>
          <pc:sldMk cId="2743098862" sldId="323"/>
        </pc:sldMkLst>
      </pc:sldChg>
      <pc:sldChg chg="modSp">
        <pc:chgData name="Finnbar Rooney" userId="447b37e7-8ea7-47f0-9df0-bb0e2316e3e0" providerId="ADAL" clId="{5DD22219-F844-4308-86DD-230CD9DC253F}" dt="2022-01-25T06:02:19.578" v="1630" actId="20577"/>
        <pc:sldMkLst>
          <pc:docMk/>
          <pc:sldMk cId="11854047" sldId="324"/>
        </pc:sldMkLst>
        <pc:spChg chg="mod">
          <ac:chgData name="Finnbar Rooney" userId="447b37e7-8ea7-47f0-9df0-bb0e2316e3e0" providerId="ADAL" clId="{5DD22219-F844-4308-86DD-230CD9DC253F}" dt="2022-01-25T06:02:19.578" v="1630" actId="20577"/>
          <ac:spMkLst>
            <pc:docMk/>
            <pc:sldMk cId="11854047" sldId="324"/>
            <ac:spMk id="3" creationId="{2B119FE4-5638-4B5D-B160-087DFFCD5F0B}"/>
          </ac:spMkLst>
        </pc:spChg>
      </pc:sldChg>
      <pc:sldChg chg="ord">
        <pc:chgData name="Finnbar Rooney" userId="447b37e7-8ea7-47f0-9df0-bb0e2316e3e0" providerId="ADAL" clId="{5DD22219-F844-4308-86DD-230CD9DC253F}" dt="2022-01-24T04:25:07.523" v="918"/>
        <pc:sldMkLst>
          <pc:docMk/>
          <pc:sldMk cId="3128381693" sldId="325"/>
        </pc:sldMkLst>
      </pc:sldChg>
      <pc:sldChg chg="ord">
        <pc:chgData name="Finnbar Rooney" userId="447b37e7-8ea7-47f0-9df0-bb0e2316e3e0" providerId="ADAL" clId="{5DD22219-F844-4308-86DD-230CD9DC253F}" dt="2022-01-24T04:25:07.523" v="918"/>
        <pc:sldMkLst>
          <pc:docMk/>
          <pc:sldMk cId="860163036" sldId="326"/>
        </pc:sldMkLst>
      </pc:sldChg>
      <pc:sldChg chg="ord">
        <pc:chgData name="Finnbar Rooney" userId="447b37e7-8ea7-47f0-9df0-bb0e2316e3e0" providerId="ADAL" clId="{5DD22219-F844-4308-86DD-230CD9DC253F}" dt="2022-01-24T04:25:07.523" v="918"/>
        <pc:sldMkLst>
          <pc:docMk/>
          <pc:sldMk cId="4030027919" sldId="328"/>
        </pc:sldMkLst>
      </pc:sldChg>
      <pc:sldChg chg="ord">
        <pc:chgData name="Finnbar Rooney" userId="447b37e7-8ea7-47f0-9df0-bb0e2316e3e0" providerId="ADAL" clId="{5DD22219-F844-4308-86DD-230CD9DC253F}" dt="2022-01-24T04:25:07.523" v="918"/>
        <pc:sldMkLst>
          <pc:docMk/>
          <pc:sldMk cId="412752622" sldId="329"/>
        </pc:sldMkLst>
      </pc:sldChg>
      <pc:sldChg chg="ord">
        <pc:chgData name="Finnbar Rooney" userId="447b37e7-8ea7-47f0-9df0-bb0e2316e3e0" providerId="ADAL" clId="{5DD22219-F844-4308-86DD-230CD9DC253F}" dt="2022-01-24T04:25:07.523" v="918"/>
        <pc:sldMkLst>
          <pc:docMk/>
          <pc:sldMk cId="3326131291" sldId="330"/>
        </pc:sldMkLst>
      </pc:sldChg>
      <pc:sldChg chg="ord">
        <pc:chgData name="Finnbar Rooney" userId="447b37e7-8ea7-47f0-9df0-bb0e2316e3e0" providerId="ADAL" clId="{5DD22219-F844-4308-86DD-230CD9DC253F}" dt="2022-01-24T04:25:07.523" v="918"/>
        <pc:sldMkLst>
          <pc:docMk/>
          <pc:sldMk cId="1874948894" sldId="331"/>
        </pc:sldMkLst>
      </pc:sldChg>
      <pc:sldChg chg="ord">
        <pc:chgData name="Finnbar Rooney" userId="447b37e7-8ea7-47f0-9df0-bb0e2316e3e0" providerId="ADAL" clId="{5DD22219-F844-4308-86DD-230CD9DC253F}" dt="2022-01-24T04:25:07.523" v="918"/>
        <pc:sldMkLst>
          <pc:docMk/>
          <pc:sldMk cId="3592464840" sldId="332"/>
        </pc:sldMkLst>
      </pc:sldChg>
      <pc:sldChg chg="ord">
        <pc:chgData name="Finnbar Rooney" userId="447b37e7-8ea7-47f0-9df0-bb0e2316e3e0" providerId="ADAL" clId="{5DD22219-F844-4308-86DD-230CD9DC253F}" dt="2022-01-24T04:25:07.523" v="918"/>
        <pc:sldMkLst>
          <pc:docMk/>
          <pc:sldMk cId="3513752062" sldId="333"/>
        </pc:sldMkLst>
      </pc:sldChg>
      <pc:sldChg chg="ord">
        <pc:chgData name="Finnbar Rooney" userId="447b37e7-8ea7-47f0-9df0-bb0e2316e3e0" providerId="ADAL" clId="{5DD22219-F844-4308-86DD-230CD9DC253F}" dt="2022-01-24T04:25:07.523" v="918"/>
        <pc:sldMkLst>
          <pc:docMk/>
          <pc:sldMk cId="2555241932" sldId="334"/>
        </pc:sldMkLst>
      </pc:sldChg>
      <pc:sldChg chg="modSp mod modAnim">
        <pc:chgData name="Finnbar Rooney" userId="447b37e7-8ea7-47f0-9df0-bb0e2316e3e0" providerId="ADAL" clId="{5DD22219-F844-4308-86DD-230CD9DC253F}" dt="2022-01-25T03:48:38.558" v="923"/>
        <pc:sldMkLst>
          <pc:docMk/>
          <pc:sldMk cId="4190230650" sldId="335"/>
        </pc:sldMkLst>
        <pc:graphicFrameChg chg="modGraphic">
          <ac:chgData name="Finnbar Rooney" userId="447b37e7-8ea7-47f0-9df0-bb0e2316e3e0" providerId="ADAL" clId="{5DD22219-F844-4308-86DD-230CD9DC253F}" dt="2022-01-24T04:16:33.907" v="473" actId="20577"/>
          <ac:graphicFrameMkLst>
            <pc:docMk/>
            <pc:sldMk cId="4190230650" sldId="335"/>
            <ac:graphicFrameMk id="10" creationId="{CF6A0553-0804-4997-962E-ECE972D4440B}"/>
          </ac:graphicFrameMkLst>
        </pc:graphicFrameChg>
      </pc:sldChg>
      <pc:sldChg chg="addSp delSp modSp new mod modClrScheme modAnim chgLayout">
        <pc:chgData name="Finnbar Rooney" userId="447b37e7-8ea7-47f0-9df0-bb0e2316e3e0" providerId="ADAL" clId="{5DD22219-F844-4308-86DD-230CD9DC253F}" dt="2022-01-25T06:02:00.616" v="1621" actId="20577"/>
        <pc:sldMkLst>
          <pc:docMk/>
          <pc:sldMk cId="1636755264" sldId="336"/>
        </pc:sldMkLst>
        <pc:spChg chg="mod ord">
          <ac:chgData name="Finnbar Rooney" userId="447b37e7-8ea7-47f0-9df0-bb0e2316e3e0" providerId="ADAL" clId="{5DD22219-F844-4308-86DD-230CD9DC253F}" dt="2022-01-24T01:54:13.306" v="24" actId="700"/>
          <ac:spMkLst>
            <pc:docMk/>
            <pc:sldMk cId="1636755264" sldId="336"/>
            <ac:spMk id="2" creationId="{784B5D15-1B2F-4BC3-A711-48F6AD8D934B}"/>
          </ac:spMkLst>
        </pc:spChg>
        <pc:spChg chg="mod ord">
          <ac:chgData name="Finnbar Rooney" userId="447b37e7-8ea7-47f0-9df0-bb0e2316e3e0" providerId="ADAL" clId="{5DD22219-F844-4308-86DD-230CD9DC253F}" dt="2022-01-24T01:54:13.306" v="24" actId="700"/>
          <ac:spMkLst>
            <pc:docMk/>
            <pc:sldMk cId="1636755264" sldId="336"/>
            <ac:spMk id="3" creationId="{D5C05B5B-5321-4F74-AB3E-424501370BEF}"/>
          </ac:spMkLst>
        </pc:spChg>
        <pc:spChg chg="mod">
          <ac:chgData name="Finnbar Rooney" userId="447b37e7-8ea7-47f0-9df0-bb0e2316e3e0" providerId="ADAL" clId="{5DD22219-F844-4308-86DD-230CD9DC253F}" dt="2022-01-25T06:01:57.897" v="1619" actId="20577"/>
          <ac:spMkLst>
            <pc:docMk/>
            <pc:sldMk cId="1636755264" sldId="336"/>
            <ac:spMk id="4" creationId="{2D16FFC1-0F75-7B49-89F3-DF46180547A9}"/>
          </ac:spMkLst>
        </pc:spChg>
        <pc:spChg chg="del mod ord">
          <ac:chgData name="Finnbar Rooney" userId="447b37e7-8ea7-47f0-9df0-bb0e2316e3e0" providerId="ADAL" clId="{5DD22219-F844-4308-86DD-230CD9DC253F}" dt="2022-01-24T01:54:13.306" v="24" actId="700"/>
          <ac:spMkLst>
            <pc:docMk/>
            <pc:sldMk cId="1636755264" sldId="336"/>
            <ac:spMk id="4" creationId="{C8FB230F-A1E2-45EA-984B-8BBC96EDE114}"/>
          </ac:spMkLst>
        </pc:spChg>
        <pc:spChg chg="add mod ord">
          <ac:chgData name="Finnbar Rooney" userId="447b37e7-8ea7-47f0-9df0-bb0e2316e3e0" providerId="ADAL" clId="{5DD22219-F844-4308-86DD-230CD9DC253F}" dt="2022-01-25T06:02:00.616" v="1621" actId="20577"/>
          <ac:spMkLst>
            <pc:docMk/>
            <pc:sldMk cId="1636755264" sldId="336"/>
            <ac:spMk id="5" creationId="{71F78A12-CAC3-4919-8A5B-CB6026E83ED2}"/>
          </ac:spMkLst>
        </pc:spChg>
        <pc:spChg chg="mod">
          <ac:chgData name="Finnbar Rooney" userId="447b37e7-8ea7-47f0-9df0-bb0e2316e3e0" providerId="ADAL" clId="{5DD22219-F844-4308-86DD-230CD9DC253F}" dt="2022-01-25T06:01:59.195" v="1620" actId="20577"/>
          <ac:spMkLst>
            <pc:docMk/>
            <pc:sldMk cId="1636755264" sldId="336"/>
            <ac:spMk id="13" creationId="{CEE883C9-02F4-AF4C-BDFB-961D64682CAB}"/>
          </ac:spMkLst>
        </pc:spChg>
        <pc:spChg chg="mod">
          <ac:chgData name="Finnbar Rooney" userId="447b37e7-8ea7-47f0-9df0-bb0e2316e3e0" providerId="ADAL" clId="{5DD22219-F844-4308-86DD-230CD9DC253F}" dt="2022-01-25T05:42:42.707" v="1428" actId="164"/>
          <ac:spMkLst>
            <pc:docMk/>
            <pc:sldMk cId="1636755264" sldId="336"/>
            <ac:spMk id="23" creationId="{896CF9A4-3EE7-B94A-B758-E4A201002F4E}"/>
          </ac:spMkLst>
        </pc:spChg>
        <pc:grpChg chg="add mod">
          <ac:chgData name="Finnbar Rooney" userId="447b37e7-8ea7-47f0-9df0-bb0e2316e3e0" providerId="ADAL" clId="{5DD22219-F844-4308-86DD-230CD9DC253F}" dt="2022-01-25T05:42:46.588" v="1429" actId="1076"/>
          <ac:grpSpMkLst>
            <pc:docMk/>
            <pc:sldMk cId="1636755264" sldId="336"/>
            <ac:grpSpMk id="3" creationId="{71143FFE-9219-49B1-A207-B4323851C185}"/>
          </ac:grpSpMkLst>
        </pc:grpChg>
        <pc:grpChg chg="mod">
          <ac:chgData name="Finnbar Rooney" userId="447b37e7-8ea7-47f0-9df0-bb0e2316e3e0" providerId="ADAL" clId="{5DD22219-F844-4308-86DD-230CD9DC253F}" dt="2022-01-25T05:42:42.707" v="1428" actId="164"/>
          <ac:grpSpMkLst>
            <pc:docMk/>
            <pc:sldMk cId="1636755264" sldId="336"/>
            <ac:grpSpMk id="21" creationId="{55C8251E-54FE-A841-BAA5-F1AFEC02526B}"/>
          </ac:grpSpMkLst>
        </pc:grpChg>
        <pc:picChg chg="mod">
          <ac:chgData name="Finnbar Rooney" userId="447b37e7-8ea7-47f0-9df0-bb0e2316e3e0" providerId="ADAL" clId="{5DD22219-F844-4308-86DD-230CD9DC253F}" dt="2022-01-25T05:43:02.817" v="1433" actId="1076"/>
          <ac:picMkLst>
            <pc:docMk/>
            <pc:sldMk cId="1636755264" sldId="336"/>
            <ac:picMk id="15" creationId="{10111655-BBAB-3E4A-8457-C191EF0EE4D6}"/>
          </ac:picMkLst>
        </pc:picChg>
        <pc:picChg chg="mod">
          <ac:chgData name="Finnbar Rooney" userId="447b37e7-8ea7-47f0-9df0-bb0e2316e3e0" providerId="ADAL" clId="{5DD22219-F844-4308-86DD-230CD9DC253F}" dt="2022-01-25T05:42:42.707" v="1428" actId="164"/>
          <ac:picMkLst>
            <pc:docMk/>
            <pc:sldMk cId="1636755264" sldId="336"/>
            <ac:picMk id="25" creationId="{AD2D7A4D-AD06-2348-A8FE-7970A2718831}"/>
          </ac:picMkLst>
        </pc:picChg>
        <pc:picChg chg="mod">
          <ac:chgData name="Finnbar Rooney" userId="447b37e7-8ea7-47f0-9df0-bb0e2316e3e0" providerId="ADAL" clId="{5DD22219-F844-4308-86DD-230CD9DC253F}" dt="2022-01-25T05:42:42.707" v="1428" actId="164"/>
          <ac:picMkLst>
            <pc:docMk/>
            <pc:sldMk cId="1636755264" sldId="336"/>
            <ac:picMk id="26" creationId="{7DB94159-A702-3942-9A59-63ED0E795D0F}"/>
          </ac:picMkLst>
        </pc:picChg>
        <pc:picChg chg="mod">
          <ac:chgData name="Finnbar Rooney" userId="447b37e7-8ea7-47f0-9df0-bb0e2316e3e0" providerId="ADAL" clId="{5DD22219-F844-4308-86DD-230CD9DC253F}" dt="2022-01-25T05:42:42.707" v="1428" actId="164"/>
          <ac:picMkLst>
            <pc:docMk/>
            <pc:sldMk cId="1636755264" sldId="336"/>
            <ac:picMk id="27" creationId="{562A8146-0830-5C41-998B-5687389368F8}"/>
          </ac:picMkLst>
        </pc:picChg>
        <pc:picChg chg="mod">
          <ac:chgData name="Finnbar Rooney" userId="447b37e7-8ea7-47f0-9df0-bb0e2316e3e0" providerId="ADAL" clId="{5DD22219-F844-4308-86DD-230CD9DC253F}" dt="2022-01-25T05:42:42.707" v="1428" actId="164"/>
          <ac:picMkLst>
            <pc:docMk/>
            <pc:sldMk cId="1636755264" sldId="336"/>
            <ac:picMk id="28" creationId="{C0A60BE4-C811-1545-A884-324FDD721AB5}"/>
          </ac:picMkLst>
        </pc:picChg>
        <pc:picChg chg="mod">
          <ac:chgData name="Finnbar Rooney" userId="447b37e7-8ea7-47f0-9df0-bb0e2316e3e0" providerId="ADAL" clId="{5DD22219-F844-4308-86DD-230CD9DC253F}" dt="2022-01-25T05:42:58.876" v="1432" actId="1076"/>
          <ac:picMkLst>
            <pc:docMk/>
            <pc:sldMk cId="1636755264" sldId="336"/>
            <ac:picMk id="30" creationId="{0F8F4AD4-8AB3-1A41-BA4D-5B5AD772A462}"/>
          </ac:picMkLst>
        </pc:picChg>
      </pc:sldChg>
      <pc:sldChg chg="modSp new mod modAnim">
        <pc:chgData name="Finnbar Rooney" userId="447b37e7-8ea7-47f0-9df0-bb0e2316e3e0" providerId="ADAL" clId="{5DD22219-F844-4308-86DD-230CD9DC253F}" dt="2022-01-25T06:02:04.016" v="1623" actId="20577"/>
        <pc:sldMkLst>
          <pc:docMk/>
          <pc:sldMk cId="3010686069" sldId="337"/>
        </pc:sldMkLst>
        <pc:spChg chg="mod">
          <ac:chgData name="Finnbar Rooney" userId="447b37e7-8ea7-47f0-9df0-bb0e2316e3e0" providerId="ADAL" clId="{5DD22219-F844-4308-86DD-230CD9DC253F}" dt="2022-01-24T03:56:15.001" v="266" actId="20577"/>
          <ac:spMkLst>
            <pc:docMk/>
            <pc:sldMk cId="3010686069" sldId="337"/>
            <ac:spMk id="2" creationId="{C049DF16-A1B4-436C-828F-66B684833869}"/>
          </ac:spMkLst>
        </pc:spChg>
        <pc:spChg chg="mod">
          <ac:chgData name="Finnbar Rooney" userId="447b37e7-8ea7-47f0-9df0-bb0e2316e3e0" providerId="ADAL" clId="{5DD22219-F844-4308-86DD-230CD9DC253F}" dt="2022-01-25T06:02:04.016" v="1623" actId="20577"/>
          <ac:spMkLst>
            <pc:docMk/>
            <pc:sldMk cId="3010686069" sldId="337"/>
            <ac:spMk id="3" creationId="{015B630C-963A-4E2F-BB62-F513E5AB6474}"/>
          </ac:spMkLst>
        </pc:spChg>
        <pc:spChg chg="mod">
          <ac:chgData name="Finnbar Rooney" userId="447b37e7-8ea7-47f0-9df0-bb0e2316e3e0" providerId="ADAL" clId="{5DD22219-F844-4308-86DD-230CD9DC253F}" dt="2022-01-25T04:18:29.579" v="983" actId="404"/>
          <ac:spMkLst>
            <pc:docMk/>
            <pc:sldMk cId="3010686069" sldId="337"/>
            <ac:spMk id="4" creationId="{156274A1-82B6-4A2C-BEE7-5DAB29FE9447}"/>
          </ac:spMkLst>
        </pc:spChg>
      </pc:sldChg>
      <pc:sldChg chg="new del">
        <pc:chgData name="Finnbar Rooney" userId="447b37e7-8ea7-47f0-9df0-bb0e2316e3e0" providerId="ADAL" clId="{5DD22219-F844-4308-86DD-230CD9DC253F}" dt="2022-01-24T01:54:01.311" v="23" actId="2696"/>
        <pc:sldMkLst>
          <pc:docMk/>
          <pc:sldMk cId="3320830737" sldId="337"/>
        </pc:sldMkLst>
      </pc:sldChg>
      <pc:sldChg chg="modSp new mod modAnim">
        <pc:chgData name="Finnbar Rooney" userId="447b37e7-8ea7-47f0-9df0-bb0e2316e3e0" providerId="ADAL" clId="{5DD22219-F844-4308-86DD-230CD9DC253F}" dt="2022-01-25T06:01:51.668" v="1614" actId="20577"/>
        <pc:sldMkLst>
          <pc:docMk/>
          <pc:sldMk cId="3502207493" sldId="338"/>
        </pc:sldMkLst>
        <pc:spChg chg="mod">
          <ac:chgData name="Finnbar Rooney" userId="447b37e7-8ea7-47f0-9df0-bb0e2316e3e0" providerId="ADAL" clId="{5DD22219-F844-4308-86DD-230CD9DC253F}" dt="2022-01-24T04:16:13.808" v="469" actId="20577"/>
          <ac:spMkLst>
            <pc:docMk/>
            <pc:sldMk cId="3502207493" sldId="338"/>
            <ac:spMk id="2" creationId="{6F1683F7-1EFF-4173-B509-696F47068751}"/>
          </ac:spMkLst>
        </pc:spChg>
        <pc:spChg chg="mod">
          <ac:chgData name="Finnbar Rooney" userId="447b37e7-8ea7-47f0-9df0-bb0e2316e3e0" providerId="ADAL" clId="{5DD22219-F844-4308-86DD-230CD9DC253F}" dt="2022-01-25T06:01:51.668" v="1614" actId="20577"/>
          <ac:spMkLst>
            <pc:docMk/>
            <pc:sldMk cId="3502207493" sldId="338"/>
            <ac:spMk id="3" creationId="{EF890C1C-B650-43DF-A985-60A84AF806A0}"/>
          </ac:spMkLst>
        </pc:spChg>
        <pc:spChg chg="mod">
          <ac:chgData name="Finnbar Rooney" userId="447b37e7-8ea7-47f0-9df0-bb0e2316e3e0" providerId="ADAL" clId="{5DD22219-F844-4308-86DD-230CD9DC253F}" dt="2022-01-25T04:18:26.033" v="982" actId="404"/>
          <ac:spMkLst>
            <pc:docMk/>
            <pc:sldMk cId="3502207493" sldId="338"/>
            <ac:spMk id="4" creationId="{DDDE34E8-57E9-4091-8732-2C0CD0C78F99}"/>
          </ac:spMkLst>
        </pc:spChg>
        <pc:spChg chg="mod">
          <ac:chgData name="Finnbar Rooney" userId="447b37e7-8ea7-47f0-9df0-bb0e2316e3e0" providerId="ADAL" clId="{5DD22219-F844-4308-86DD-230CD9DC253F}" dt="2022-01-25T04:14:33.429" v="967" actId="1076"/>
          <ac:spMkLst>
            <pc:docMk/>
            <pc:sldMk cId="3502207493" sldId="338"/>
            <ac:spMk id="25" creationId="{6D0453D3-283D-4519-BD3C-41EE279DD6C5}"/>
          </ac:spMkLst>
        </pc:spChg>
        <pc:picChg chg="mod">
          <ac:chgData name="Finnbar Rooney" userId="447b37e7-8ea7-47f0-9df0-bb0e2316e3e0" providerId="ADAL" clId="{5DD22219-F844-4308-86DD-230CD9DC253F}" dt="2022-01-25T05:45:44.275" v="1442" actId="14100"/>
          <ac:picMkLst>
            <pc:docMk/>
            <pc:sldMk cId="3502207493" sldId="338"/>
            <ac:picMk id="6" creationId="{7C4830F3-2600-4084-8271-6DED80FF328C}"/>
          </ac:picMkLst>
        </pc:picChg>
        <pc:picChg chg="mod">
          <ac:chgData name="Finnbar Rooney" userId="447b37e7-8ea7-47f0-9df0-bb0e2316e3e0" providerId="ADAL" clId="{5DD22219-F844-4308-86DD-230CD9DC253F}" dt="2022-01-25T04:14:30.540" v="966" actId="1076"/>
          <ac:picMkLst>
            <pc:docMk/>
            <pc:sldMk cId="3502207493" sldId="338"/>
            <ac:picMk id="26" creationId="{7C3F18FC-E1E1-4B87-8D04-40CA9EEEE5BE}"/>
          </ac:picMkLst>
        </pc:picChg>
        <pc:picChg chg="mod">
          <ac:chgData name="Finnbar Rooney" userId="447b37e7-8ea7-47f0-9df0-bb0e2316e3e0" providerId="ADAL" clId="{5DD22219-F844-4308-86DD-230CD9DC253F}" dt="2022-01-25T04:14:14.616" v="962" actId="14100"/>
          <ac:picMkLst>
            <pc:docMk/>
            <pc:sldMk cId="3502207493" sldId="338"/>
            <ac:picMk id="1028" creationId="{C912518E-C2B2-214E-9F57-78F9F68604FB}"/>
          </ac:picMkLst>
        </pc:picChg>
      </pc:sldChg>
      <pc:sldChg chg="addSp delSp modSp new del mod delAnim modAnim">
        <pc:chgData name="Finnbar Rooney" userId="447b37e7-8ea7-47f0-9df0-bb0e2316e3e0" providerId="ADAL" clId="{5DD22219-F844-4308-86DD-230CD9DC253F}" dt="2022-01-25T04:53:17.549" v="1203" actId="2696"/>
        <pc:sldMkLst>
          <pc:docMk/>
          <pc:sldMk cId="700855882" sldId="339"/>
        </pc:sldMkLst>
        <pc:spChg chg="mod">
          <ac:chgData name="Finnbar Rooney" userId="447b37e7-8ea7-47f0-9df0-bb0e2316e3e0" providerId="ADAL" clId="{5DD22219-F844-4308-86DD-230CD9DC253F}" dt="2022-01-24T04:18:30.026" v="708" actId="20577"/>
          <ac:spMkLst>
            <pc:docMk/>
            <pc:sldMk cId="700855882" sldId="339"/>
            <ac:spMk id="2" creationId="{D08A8A53-4DD5-45AA-A4DC-A7383B0A4675}"/>
          </ac:spMkLst>
        </pc:spChg>
        <pc:spChg chg="add del mod">
          <ac:chgData name="Finnbar Rooney" userId="447b37e7-8ea7-47f0-9df0-bb0e2316e3e0" providerId="ADAL" clId="{5DD22219-F844-4308-86DD-230CD9DC253F}" dt="2022-01-24T04:24:20.377" v="916" actId="33524"/>
          <ac:spMkLst>
            <pc:docMk/>
            <pc:sldMk cId="700855882" sldId="339"/>
            <ac:spMk id="3" creationId="{1EAD39F2-76B2-4AC6-ACCC-BA3AFFB715A7}"/>
          </ac:spMkLst>
        </pc:spChg>
        <pc:spChg chg="mod">
          <ac:chgData name="Finnbar Rooney" userId="447b37e7-8ea7-47f0-9df0-bb0e2316e3e0" providerId="ADAL" clId="{5DD22219-F844-4308-86DD-230CD9DC253F}" dt="2022-01-25T04:18:45.348" v="984" actId="404"/>
          <ac:spMkLst>
            <pc:docMk/>
            <pc:sldMk cId="700855882" sldId="339"/>
            <ac:spMk id="4" creationId="{1CFF84C3-38FD-4F26-8181-BF1F45FE5C0D}"/>
          </ac:spMkLst>
        </pc:spChg>
        <pc:spChg chg="add mod">
          <ac:chgData name="Finnbar Rooney" userId="447b37e7-8ea7-47f0-9df0-bb0e2316e3e0" providerId="ADAL" clId="{5DD22219-F844-4308-86DD-230CD9DC253F}" dt="2022-01-25T04:17:56.717" v="978"/>
          <ac:spMkLst>
            <pc:docMk/>
            <pc:sldMk cId="700855882" sldId="339"/>
            <ac:spMk id="5" creationId="{2F9C85C3-BE47-40E1-836A-94B6C7126E18}"/>
          </ac:spMkLst>
        </pc:spChg>
        <pc:spChg chg="del">
          <ac:chgData name="Finnbar Rooney" userId="447b37e7-8ea7-47f0-9df0-bb0e2316e3e0" providerId="ADAL" clId="{5DD22219-F844-4308-86DD-230CD9DC253F}" dt="2022-01-25T03:26:12.892" v="919" actId="478"/>
          <ac:spMkLst>
            <pc:docMk/>
            <pc:sldMk cId="700855882" sldId="339"/>
            <ac:spMk id="6" creationId="{45CF4F1E-A961-4586-B056-D5B32EA46578}"/>
          </ac:spMkLst>
        </pc:spChg>
        <pc:spChg chg="del">
          <ac:chgData name="Finnbar Rooney" userId="447b37e7-8ea7-47f0-9df0-bb0e2316e3e0" providerId="ADAL" clId="{5DD22219-F844-4308-86DD-230CD9DC253F}" dt="2022-01-25T03:26:15.508" v="920" actId="478"/>
          <ac:spMkLst>
            <pc:docMk/>
            <pc:sldMk cId="700855882" sldId="339"/>
            <ac:spMk id="7" creationId="{13E5E84C-2765-4E40-98A6-D996F267CD23}"/>
          </ac:spMkLst>
        </pc:spChg>
        <pc:picChg chg="add del mod ord">
          <ac:chgData name="Finnbar Rooney" userId="447b37e7-8ea7-47f0-9df0-bb0e2316e3e0" providerId="ADAL" clId="{5DD22219-F844-4308-86DD-230CD9DC253F}" dt="2022-01-24T04:22:58.280" v="716" actId="22"/>
          <ac:picMkLst>
            <pc:docMk/>
            <pc:sldMk cId="700855882" sldId="339"/>
            <ac:picMk id="6" creationId="{CD84CC01-2CD1-44E5-9B3E-2761397955E2}"/>
          </ac:picMkLst>
        </pc:picChg>
        <pc:picChg chg="add del mod">
          <ac:chgData name="Finnbar Rooney" userId="447b37e7-8ea7-47f0-9df0-bb0e2316e3e0" providerId="ADAL" clId="{5DD22219-F844-4308-86DD-230CD9DC253F}" dt="2022-01-25T03:26:17.650" v="921" actId="478"/>
          <ac:picMkLst>
            <pc:docMk/>
            <pc:sldMk cId="700855882" sldId="339"/>
            <ac:picMk id="8" creationId="{EA4BB761-B525-4DB0-B7C4-DA01FA97EEEF}"/>
          </ac:picMkLst>
        </pc:picChg>
      </pc:sldChg>
      <pc:sldChg chg="addSp delSp modSp mod modAnim">
        <pc:chgData name="Finnbar Rooney" userId="447b37e7-8ea7-47f0-9df0-bb0e2316e3e0" providerId="ADAL" clId="{5DD22219-F844-4308-86DD-230CD9DC253F}" dt="2022-01-25T06:04:41.174" v="1655" actId="1076"/>
        <pc:sldMkLst>
          <pc:docMk/>
          <pc:sldMk cId="807714677" sldId="340"/>
        </pc:sldMkLst>
        <pc:spChg chg="mod">
          <ac:chgData name="Finnbar Rooney" userId="447b37e7-8ea7-47f0-9df0-bb0e2316e3e0" providerId="ADAL" clId="{5DD22219-F844-4308-86DD-230CD9DC253F}" dt="2022-01-25T04:18:49.219" v="985" actId="404"/>
          <ac:spMkLst>
            <pc:docMk/>
            <pc:sldMk cId="807714677" sldId="340"/>
            <ac:spMk id="4" creationId="{F3DFD664-9181-CC46-A375-E43F6D84B986}"/>
          </ac:spMkLst>
        </pc:spChg>
        <pc:spChg chg="mod">
          <ac:chgData name="Finnbar Rooney" userId="447b37e7-8ea7-47f0-9df0-bb0e2316e3e0" providerId="ADAL" clId="{5DD22219-F844-4308-86DD-230CD9DC253F}" dt="2022-01-25T06:04:08.766" v="1651" actId="403"/>
          <ac:spMkLst>
            <pc:docMk/>
            <pc:sldMk cId="807714677" sldId="340"/>
            <ac:spMk id="5" creationId="{88B072F8-0A8E-EF4C-9B17-7045CF863B22}"/>
          </ac:spMkLst>
        </pc:spChg>
        <pc:spChg chg="add del">
          <ac:chgData name="Finnbar Rooney" userId="447b37e7-8ea7-47f0-9df0-bb0e2316e3e0" providerId="ADAL" clId="{5DD22219-F844-4308-86DD-230CD9DC253F}" dt="2022-01-25T04:21:01.432" v="1001" actId="11529"/>
          <ac:spMkLst>
            <pc:docMk/>
            <pc:sldMk cId="807714677" sldId="340"/>
            <ac:spMk id="7" creationId="{2E7C3164-371C-4323-810F-204764AD394B}"/>
          </ac:spMkLst>
        </pc:spChg>
        <pc:spChg chg="mod">
          <ac:chgData name="Finnbar Rooney" userId="447b37e7-8ea7-47f0-9df0-bb0e2316e3e0" providerId="ADAL" clId="{5DD22219-F844-4308-86DD-230CD9DC253F}" dt="2022-01-25T06:04:08.766" v="1651" actId="403"/>
          <ac:spMkLst>
            <pc:docMk/>
            <pc:sldMk cId="807714677" sldId="340"/>
            <ac:spMk id="11" creationId="{BDDA7501-7586-4843-9A7B-56FB1DFA0DC2}"/>
          </ac:spMkLst>
        </pc:spChg>
        <pc:spChg chg="mod">
          <ac:chgData name="Finnbar Rooney" userId="447b37e7-8ea7-47f0-9df0-bb0e2316e3e0" providerId="ADAL" clId="{5DD22219-F844-4308-86DD-230CD9DC253F}" dt="2022-01-25T06:04:08.766" v="1651" actId="403"/>
          <ac:spMkLst>
            <pc:docMk/>
            <pc:sldMk cId="807714677" sldId="340"/>
            <ac:spMk id="12" creationId="{D5D146A0-5D25-C94C-B0DE-A10FE92B7683}"/>
          </ac:spMkLst>
        </pc:spChg>
        <pc:spChg chg="add mod">
          <ac:chgData name="Finnbar Rooney" userId="447b37e7-8ea7-47f0-9df0-bb0e2316e3e0" providerId="ADAL" clId="{5DD22219-F844-4308-86DD-230CD9DC253F}" dt="2022-01-25T04:18:00.755" v="979"/>
          <ac:spMkLst>
            <pc:docMk/>
            <pc:sldMk cId="807714677" sldId="340"/>
            <ac:spMk id="18" creationId="{697C2DA3-D3C3-4769-9EEF-0E6B82BB3553}"/>
          </ac:spMkLst>
        </pc:spChg>
        <pc:spChg chg="add mod">
          <ac:chgData name="Finnbar Rooney" userId="447b37e7-8ea7-47f0-9df0-bb0e2316e3e0" providerId="ADAL" clId="{5DD22219-F844-4308-86DD-230CD9DC253F}" dt="2022-01-25T04:50:05.701" v="1148" actId="164"/>
          <ac:spMkLst>
            <pc:docMk/>
            <pc:sldMk cId="807714677" sldId="340"/>
            <ac:spMk id="23" creationId="{03697998-4F9F-4137-BA0A-89E23AC3E822}"/>
          </ac:spMkLst>
        </pc:spChg>
        <pc:spChg chg="add mod">
          <ac:chgData name="Finnbar Rooney" userId="447b37e7-8ea7-47f0-9df0-bb0e2316e3e0" providerId="ADAL" clId="{5DD22219-F844-4308-86DD-230CD9DC253F}" dt="2022-01-25T06:03:50.910" v="1647" actId="403"/>
          <ac:spMkLst>
            <pc:docMk/>
            <pc:sldMk cId="807714677" sldId="340"/>
            <ac:spMk id="24" creationId="{72A4B87E-10AA-4D52-B78E-1B1997AC3F37}"/>
          </ac:spMkLst>
        </pc:spChg>
        <pc:spChg chg="add del">
          <ac:chgData name="Finnbar Rooney" userId="447b37e7-8ea7-47f0-9df0-bb0e2316e3e0" providerId="ADAL" clId="{5DD22219-F844-4308-86DD-230CD9DC253F}" dt="2022-01-25T04:50:50.972" v="1153" actId="11529"/>
          <ac:spMkLst>
            <pc:docMk/>
            <pc:sldMk cId="807714677" sldId="340"/>
            <ac:spMk id="32" creationId="{61BAD8D7-79F1-41BB-8470-796EA672C682}"/>
          </ac:spMkLst>
        </pc:spChg>
        <pc:spChg chg="mod">
          <ac:chgData name="Finnbar Rooney" userId="447b37e7-8ea7-47f0-9df0-bb0e2316e3e0" providerId="ADAL" clId="{5DD22219-F844-4308-86DD-230CD9DC253F}" dt="2022-01-25T06:04:08.766" v="1651" actId="403"/>
          <ac:spMkLst>
            <pc:docMk/>
            <pc:sldMk cId="807714677" sldId="340"/>
            <ac:spMk id="33" creationId="{52B8E89E-62AA-9B4C-92E9-0A79A6677DFB}"/>
          </ac:spMkLst>
        </pc:spChg>
        <pc:spChg chg="mod">
          <ac:chgData name="Finnbar Rooney" userId="447b37e7-8ea7-47f0-9df0-bb0e2316e3e0" providerId="ADAL" clId="{5DD22219-F844-4308-86DD-230CD9DC253F}" dt="2022-01-25T06:04:41.174" v="1655" actId="1076"/>
          <ac:spMkLst>
            <pc:docMk/>
            <pc:sldMk cId="807714677" sldId="340"/>
            <ac:spMk id="36" creationId="{40F7DA2A-BD76-DC42-B1E1-46CDDBE5CCEE}"/>
          </ac:spMkLst>
        </pc:spChg>
        <pc:spChg chg="mod">
          <ac:chgData name="Finnbar Rooney" userId="447b37e7-8ea7-47f0-9df0-bb0e2316e3e0" providerId="ADAL" clId="{5DD22219-F844-4308-86DD-230CD9DC253F}" dt="2022-01-25T06:04:08.766" v="1651" actId="403"/>
          <ac:spMkLst>
            <pc:docMk/>
            <pc:sldMk cId="807714677" sldId="340"/>
            <ac:spMk id="37" creationId="{9A4169EA-A31D-F34A-8E19-C4C14C3BB1FD}"/>
          </ac:spMkLst>
        </pc:spChg>
        <pc:spChg chg="mod">
          <ac:chgData name="Finnbar Rooney" userId="447b37e7-8ea7-47f0-9df0-bb0e2316e3e0" providerId="ADAL" clId="{5DD22219-F844-4308-86DD-230CD9DC253F}" dt="2022-01-25T06:04:08.766" v="1651" actId="403"/>
          <ac:spMkLst>
            <pc:docMk/>
            <pc:sldMk cId="807714677" sldId="340"/>
            <ac:spMk id="40" creationId="{0D9F2184-3DBA-2443-BCB3-119EA483BF05}"/>
          </ac:spMkLst>
        </pc:spChg>
        <pc:spChg chg="mod">
          <ac:chgData name="Finnbar Rooney" userId="447b37e7-8ea7-47f0-9df0-bb0e2316e3e0" providerId="ADAL" clId="{5DD22219-F844-4308-86DD-230CD9DC253F}" dt="2022-01-25T06:04:08.766" v="1651" actId="403"/>
          <ac:spMkLst>
            <pc:docMk/>
            <pc:sldMk cId="807714677" sldId="340"/>
            <ac:spMk id="41" creationId="{36CF3326-6F91-3348-A8C4-3066CB918513}"/>
          </ac:spMkLst>
        </pc:spChg>
        <pc:spChg chg="mod">
          <ac:chgData name="Finnbar Rooney" userId="447b37e7-8ea7-47f0-9df0-bb0e2316e3e0" providerId="ADAL" clId="{5DD22219-F844-4308-86DD-230CD9DC253F}" dt="2022-01-25T06:04:08.766" v="1651" actId="403"/>
          <ac:spMkLst>
            <pc:docMk/>
            <pc:sldMk cId="807714677" sldId="340"/>
            <ac:spMk id="45" creationId="{4C0A66E9-E54F-B84F-A5B7-6F300BB2D980}"/>
          </ac:spMkLst>
        </pc:spChg>
        <pc:spChg chg="del mod topLvl">
          <ac:chgData name="Finnbar Rooney" userId="447b37e7-8ea7-47f0-9df0-bb0e2316e3e0" providerId="ADAL" clId="{5DD22219-F844-4308-86DD-230CD9DC253F}" dt="2022-01-25T04:51:28.259" v="1195" actId="478"/>
          <ac:spMkLst>
            <pc:docMk/>
            <pc:sldMk cId="807714677" sldId="340"/>
            <ac:spMk id="56" creationId="{8BFB79FE-9B60-49C7-88AD-96ABA99EC299}"/>
          </ac:spMkLst>
        </pc:spChg>
        <pc:spChg chg="mod topLvl">
          <ac:chgData name="Finnbar Rooney" userId="447b37e7-8ea7-47f0-9df0-bb0e2316e3e0" providerId="ADAL" clId="{5DD22219-F844-4308-86DD-230CD9DC253F}" dt="2022-01-25T05:51:46.340" v="1491" actId="20577"/>
          <ac:spMkLst>
            <pc:docMk/>
            <pc:sldMk cId="807714677" sldId="340"/>
            <ac:spMk id="57" creationId="{55EC3815-F925-4162-825D-CF312217492B}"/>
          </ac:spMkLst>
        </pc:spChg>
        <pc:spChg chg="add mod">
          <ac:chgData name="Finnbar Rooney" userId="447b37e7-8ea7-47f0-9df0-bb0e2316e3e0" providerId="ADAL" clId="{5DD22219-F844-4308-86DD-230CD9DC253F}" dt="2022-01-25T04:54:22.883" v="1205" actId="164"/>
          <ac:spMkLst>
            <pc:docMk/>
            <pc:sldMk cId="807714677" sldId="340"/>
            <ac:spMk id="58" creationId="{8D45F0D6-5A5D-4FEF-96F1-848CCE951516}"/>
          </ac:spMkLst>
        </pc:spChg>
        <pc:grpChg chg="add mod">
          <ac:chgData name="Finnbar Rooney" userId="447b37e7-8ea7-47f0-9df0-bb0e2316e3e0" providerId="ADAL" clId="{5DD22219-F844-4308-86DD-230CD9DC253F}" dt="2022-01-25T06:04:08.766" v="1651" actId="403"/>
          <ac:grpSpMkLst>
            <pc:docMk/>
            <pc:sldMk cId="807714677" sldId="340"/>
            <ac:grpSpMk id="14" creationId="{AF92652C-BFCE-4E26-BEAB-618043EE0786}"/>
          </ac:grpSpMkLst>
        </pc:grpChg>
        <pc:grpChg chg="add mod">
          <ac:chgData name="Finnbar Rooney" userId="447b37e7-8ea7-47f0-9df0-bb0e2316e3e0" providerId="ADAL" clId="{5DD22219-F844-4308-86DD-230CD9DC253F}" dt="2022-01-25T06:04:08.766" v="1651" actId="403"/>
          <ac:grpSpMkLst>
            <pc:docMk/>
            <pc:sldMk cId="807714677" sldId="340"/>
            <ac:grpSpMk id="15" creationId="{C09CF36A-C261-4BAE-A481-FFE232C69C9B}"/>
          </ac:grpSpMkLst>
        </pc:grpChg>
        <pc:grpChg chg="add mod">
          <ac:chgData name="Finnbar Rooney" userId="447b37e7-8ea7-47f0-9df0-bb0e2316e3e0" providerId="ADAL" clId="{5DD22219-F844-4308-86DD-230CD9DC253F}" dt="2022-01-25T06:04:08.766" v="1651" actId="403"/>
          <ac:grpSpMkLst>
            <pc:docMk/>
            <pc:sldMk cId="807714677" sldId="340"/>
            <ac:grpSpMk id="16" creationId="{7E7AFE4F-3789-489C-BEE8-61FDCA6EE23E}"/>
          </ac:grpSpMkLst>
        </pc:grpChg>
        <pc:grpChg chg="add mod">
          <ac:chgData name="Finnbar Rooney" userId="447b37e7-8ea7-47f0-9df0-bb0e2316e3e0" providerId="ADAL" clId="{5DD22219-F844-4308-86DD-230CD9DC253F}" dt="2022-01-25T06:04:08.766" v="1651" actId="403"/>
          <ac:grpSpMkLst>
            <pc:docMk/>
            <pc:sldMk cId="807714677" sldId="340"/>
            <ac:grpSpMk id="22" creationId="{70BC3673-1391-436E-B5BA-DA99DD8DA3F4}"/>
          </ac:grpSpMkLst>
        </pc:grpChg>
        <pc:grpChg chg="add mod">
          <ac:chgData name="Finnbar Rooney" userId="447b37e7-8ea7-47f0-9df0-bb0e2316e3e0" providerId="ADAL" clId="{5DD22219-F844-4308-86DD-230CD9DC253F}" dt="2022-01-25T04:50:15.913" v="1150" actId="1076"/>
          <ac:grpSpMkLst>
            <pc:docMk/>
            <pc:sldMk cId="807714677" sldId="340"/>
            <ac:grpSpMk id="25" creationId="{0E7A3B0A-D7ED-4457-B34F-429B0BACF70D}"/>
          </ac:grpSpMkLst>
        </pc:grpChg>
        <pc:grpChg chg="mod">
          <ac:chgData name="Finnbar Rooney" userId="447b37e7-8ea7-47f0-9df0-bb0e2316e3e0" providerId="ADAL" clId="{5DD22219-F844-4308-86DD-230CD9DC253F}" dt="2022-01-25T06:04:08.766" v="1651" actId="403"/>
          <ac:grpSpMkLst>
            <pc:docMk/>
            <pc:sldMk cId="807714677" sldId="340"/>
            <ac:grpSpMk id="35" creationId="{C5FDBB94-70D7-A848-A565-0DB635183808}"/>
          </ac:grpSpMkLst>
        </pc:grpChg>
        <pc:grpChg chg="add mod ord">
          <ac:chgData name="Finnbar Rooney" userId="447b37e7-8ea7-47f0-9df0-bb0e2316e3e0" providerId="ADAL" clId="{5DD22219-F844-4308-86DD-230CD9DC253F}" dt="2022-01-25T06:04:08.766" v="1651" actId="403"/>
          <ac:grpSpMkLst>
            <pc:docMk/>
            <pc:sldMk cId="807714677" sldId="340"/>
            <ac:grpSpMk id="38" creationId="{25D91128-B973-4D16-9ABD-5D0F79A6720A}"/>
          </ac:grpSpMkLst>
        </pc:grpChg>
        <pc:grpChg chg="mod">
          <ac:chgData name="Finnbar Rooney" userId="447b37e7-8ea7-47f0-9df0-bb0e2316e3e0" providerId="ADAL" clId="{5DD22219-F844-4308-86DD-230CD9DC253F}" dt="2022-01-25T06:04:08.766" v="1651" actId="403"/>
          <ac:grpSpMkLst>
            <pc:docMk/>
            <pc:sldMk cId="807714677" sldId="340"/>
            <ac:grpSpMk id="39" creationId="{D2BABDCB-BB33-0540-AD35-44AE5E0A725D}"/>
          </ac:grpSpMkLst>
        </pc:grpChg>
        <pc:grpChg chg="add mod">
          <ac:chgData name="Finnbar Rooney" userId="447b37e7-8ea7-47f0-9df0-bb0e2316e3e0" providerId="ADAL" clId="{5DD22219-F844-4308-86DD-230CD9DC253F}" dt="2022-01-25T04:54:25.923" v="1206" actId="1076"/>
          <ac:grpSpMkLst>
            <pc:docMk/>
            <pc:sldMk cId="807714677" sldId="340"/>
            <ac:grpSpMk id="54" creationId="{40F5AC6F-859C-4D77-9380-00A76D2420F8}"/>
          </ac:grpSpMkLst>
        </pc:grpChg>
        <pc:grpChg chg="add del mod">
          <ac:chgData name="Finnbar Rooney" userId="447b37e7-8ea7-47f0-9df0-bb0e2316e3e0" providerId="ADAL" clId="{5DD22219-F844-4308-86DD-230CD9DC253F}" dt="2022-01-25T04:51:28.259" v="1195" actId="478"/>
          <ac:grpSpMkLst>
            <pc:docMk/>
            <pc:sldMk cId="807714677" sldId="340"/>
            <ac:grpSpMk id="55" creationId="{AA8121F5-FADF-4DA3-8E70-5A897DE55DC9}"/>
          </ac:grpSpMkLst>
        </pc:grpChg>
        <pc:picChg chg="add del mod">
          <ac:chgData name="Finnbar Rooney" userId="447b37e7-8ea7-47f0-9df0-bb0e2316e3e0" providerId="ADAL" clId="{5DD22219-F844-4308-86DD-230CD9DC253F}" dt="2022-01-25T04:23:07.146" v="1009" actId="478"/>
          <ac:picMkLst>
            <pc:docMk/>
            <pc:sldMk cId="807714677" sldId="340"/>
            <ac:picMk id="8" creationId="{4A5CEDF5-52DA-40B6-921C-A8F0640CB5AF}"/>
          </ac:picMkLst>
        </pc:picChg>
        <pc:picChg chg="add del mod">
          <ac:chgData name="Finnbar Rooney" userId="447b37e7-8ea7-47f0-9df0-bb0e2316e3e0" providerId="ADAL" clId="{5DD22219-F844-4308-86DD-230CD9DC253F}" dt="2022-01-25T04:22:45.089" v="1007" actId="478"/>
          <ac:picMkLst>
            <pc:docMk/>
            <pc:sldMk cId="807714677" sldId="340"/>
            <ac:picMk id="9" creationId="{4C4A0EDE-78F3-42C5-A553-7DD66647E972}"/>
          </ac:picMkLst>
        </pc:picChg>
        <pc:picChg chg="add mod">
          <ac:chgData name="Finnbar Rooney" userId="447b37e7-8ea7-47f0-9df0-bb0e2316e3e0" providerId="ADAL" clId="{5DD22219-F844-4308-86DD-230CD9DC253F}" dt="2022-01-25T06:04:08.766" v="1651" actId="403"/>
          <ac:picMkLst>
            <pc:docMk/>
            <pc:sldMk cId="807714677" sldId="340"/>
            <ac:picMk id="13" creationId="{D4E994DD-5BE8-48E1-8C78-F77083D73A5D}"/>
          </ac:picMkLst>
        </pc:picChg>
        <pc:picChg chg="add mod">
          <ac:chgData name="Finnbar Rooney" userId="447b37e7-8ea7-47f0-9df0-bb0e2316e3e0" providerId="ADAL" clId="{5DD22219-F844-4308-86DD-230CD9DC253F}" dt="2022-01-25T06:04:08.766" v="1651" actId="403"/>
          <ac:picMkLst>
            <pc:docMk/>
            <pc:sldMk cId="807714677" sldId="340"/>
            <ac:picMk id="21" creationId="{85194E5E-BA0F-4527-9018-ABC8FD12849D}"/>
          </ac:picMkLst>
        </pc:picChg>
        <pc:picChg chg="add del mod">
          <ac:chgData name="Finnbar Rooney" userId="447b37e7-8ea7-47f0-9df0-bb0e2316e3e0" providerId="ADAL" clId="{5DD22219-F844-4308-86DD-230CD9DC253F}" dt="2022-01-25T04:25:57.305" v="1032" actId="478"/>
          <ac:picMkLst>
            <pc:docMk/>
            <pc:sldMk cId="807714677" sldId="340"/>
            <ac:picMk id="26" creationId="{7644D6AA-784B-4E39-8C30-395930BC66AF}"/>
          </ac:picMkLst>
        </pc:picChg>
        <pc:picChg chg="add mod">
          <ac:chgData name="Finnbar Rooney" userId="447b37e7-8ea7-47f0-9df0-bb0e2316e3e0" providerId="ADAL" clId="{5DD22219-F844-4308-86DD-230CD9DC253F}" dt="2022-01-25T06:04:08.766" v="1651" actId="403"/>
          <ac:picMkLst>
            <pc:docMk/>
            <pc:sldMk cId="807714677" sldId="340"/>
            <ac:picMk id="27" creationId="{7DCA2672-1CED-45B0-8D9B-8A9BE6D4E366}"/>
          </ac:picMkLst>
        </pc:picChg>
        <pc:picChg chg="add mod">
          <ac:chgData name="Finnbar Rooney" userId="447b37e7-8ea7-47f0-9df0-bb0e2316e3e0" providerId="ADAL" clId="{5DD22219-F844-4308-86DD-230CD9DC253F}" dt="2022-01-25T06:04:08.766" v="1651" actId="403"/>
          <ac:picMkLst>
            <pc:docMk/>
            <pc:sldMk cId="807714677" sldId="340"/>
            <ac:picMk id="28" creationId="{E1B313DF-87F8-4E64-A2D6-1BB5C49BDA6B}"/>
          </ac:picMkLst>
        </pc:picChg>
        <pc:picChg chg="add mod">
          <ac:chgData name="Finnbar Rooney" userId="447b37e7-8ea7-47f0-9df0-bb0e2316e3e0" providerId="ADAL" clId="{5DD22219-F844-4308-86DD-230CD9DC253F}" dt="2022-01-25T06:04:08.766" v="1651" actId="403"/>
          <ac:picMkLst>
            <pc:docMk/>
            <pc:sldMk cId="807714677" sldId="340"/>
            <ac:picMk id="29" creationId="{02602A27-BF55-43E0-946C-D6ED0289F3BC}"/>
          </ac:picMkLst>
        </pc:picChg>
        <pc:picChg chg="add mod">
          <ac:chgData name="Finnbar Rooney" userId="447b37e7-8ea7-47f0-9df0-bb0e2316e3e0" providerId="ADAL" clId="{5DD22219-F844-4308-86DD-230CD9DC253F}" dt="2022-01-25T06:04:08.766" v="1651" actId="403"/>
          <ac:picMkLst>
            <pc:docMk/>
            <pc:sldMk cId="807714677" sldId="340"/>
            <ac:picMk id="30" creationId="{C9646D5B-C8D0-481C-A3FF-AC581E8BE6D3}"/>
          </ac:picMkLst>
        </pc:picChg>
        <pc:picChg chg="add del mod">
          <ac:chgData name="Finnbar Rooney" userId="447b37e7-8ea7-47f0-9df0-bb0e2316e3e0" providerId="ADAL" clId="{5DD22219-F844-4308-86DD-230CD9DC253F}" dt="2022-01-25T04:26:31.443" v="1041" actId="478"/>
          <ac:picMkLst>
            <pc:docMk/>
            <pc:sldMk cId="807714677" sldId="340"/>
            <ac:picMk id="31" creationId="{AEEB1F08-841F-48AD-A1D0-062F035E63AD}"/>
          </ac:picMkLst>
        </pc:picChg>
        <pc:picChg chg="add del mod">
          <ac:chgData name="Finnbar Rooney" userId="447b37e7-8ea7-47f0-9df0-bb0e2316e3e0" providerId="ADAL" clId="{5DD22219-F844-4308-86DD-230CD9DC253F}" dt="2022-01-25T04:26:43.062" v="1045" actId="478"/>
          <ac:picMkLst>
            <pc:docMk/>
            <pc:sldMk cId="807714677" sldId="340"/>
            <ac:picMk id="34" creationId="{1C9C4995-8D59-42F5-A4A8-37FAF713898A}"/>
          </ac:picMkLst>
        </pc:picChg>
        <pc:picChg chg="mod">
          <ac:chgData name="Finnbar Rooney" userId="447b37e7-8ea7-47f0-9df0-bb0e2316e3e0" providerId="ADAL" clId="{5DD22219-F844-4308-86DD-230CD9DC253F}" dt="2022-01-25T06:04:08.766" v="1651" actId="403"/>
          <ac:picMkLst>
            <pc:docMk/>
            <pc:sldMk cId="807714677" sldId="340"/>
            <ac:picMk id="42" creationId="{42505F27-28D5-469C-9408-DBEB289D09F7}"/>
          </ac:picMkLst>
        </pc:picChg>
        <pc:picChg chg="mod">
          <ac:chgData name="Finnbar Rooney" userId="447b37e7-8ea7-47f0-9df0-bb0e2316e3e0" providerId="ADAL" clId="{5DD22219-F844-4308-86DD-230CD9DC253F}" dt="2022-01-25T06:04:08.766" v="1651" actId="403"/>
          <ac:picMkLst>
            <pc:docMk/>
            <pc:sldMk cId="807714677" sldId="340"/>
            <ac:picMk id="43" creationId="{F397BDFA-F9FF-4CBC-A31D-D7BF048692FF}"/>
          </ac:picMkLst>
        </pc:picChg>
        <pc:picChg chg="mod">
          <ac:chgData name="Finnbar Rooney" userId="447b37e7-8ea7-47f0-9df0-bb0e2316e3e0" providerId="ADAL" clId="{5DD22219-F844-4308-86DD-230CD9DC253F}" dt="2022-01-25T06:04:08.766" v="1651" actId="403"/>
          <ac:picMkLst>
            <pc:docMk/>
            <pc:sldMk cId="807714677" sldId="340"/>
            <ac:picMk id="46" creationId="{53247E83-CE00-4BC9-B1FD-D7DAEF5FF6F0}"/>
          </ac:picMkLst>
        </pc:picChg>
        <pc:picChg chg="mod">
          <ac:chgData name="Finnbar Rooney" userId="447b37e7-8ea7-47f0-9df0-bb0e2316e3e0" providerId="ADAL" clId="{5DD22219-F844-4308-86DD-230CD9DC253F}" dt="2022-01-25T06:04:08.766" v="1651" actId="403"/>
          <ac:picMkLst>
            <pc:docMk/>
            <pc:sldMk cId="807714677" sldId="340"/>
            <ac:picMk id="47" creationId="{03D4AFAC-97E6-426A-AD58-4CC79871411C}"/>
          </ac:picMkLst>
        </pc:picChg>
        <pc:picChg chg="mod">
          <ac:chgData name="Finnbar Rooney" userId="447b37e7-8ea7-47f0-9df0-bb0e2316e3e0" providerId="ADAL" clId="{5DD22219-F844-4308-86DD-230CD9DC253F}" dt="2022-01-25T06:04:08.766" v="1651" actId="403"/>
          <ac:picMkLst>
            <pc:docMk/>
            <pc:sldMk cId="807714677" sldId="340"/>
            <ac:picMk id="48" creationId="{581A9811-83E0-4553-AA75-58765AF3BB86}"/>
          </ac:picMkLst>
        </pc:picChg>
        <pc:picChg chg="add mod">
          <ac:chgData name="Finnbar Rooney" userId="447b37e7-8ea7-47f0-9df0-bb0e2316e3e0" providerId="ADAL" clId="{5DD22219-F844-4308-86DD-230CD9DC253F}" dt="2022-01-25T06:04:08.766" v="1651" actId="403"/>
          <ac:picMkLst>
            <pc:docMk/>
            <pc:sldMk cId="807714677" sldId="340"/>
            <ac:picMk id="50" creationId="{7265FFCC-CC25-4581-9164-4D0B570DD51A}"/>
          </ac:picMkLst>
        </pc:picChg>
        <pc:picChg chg="add mod">
          <ac:chgData name="Finnbar Rooney" userId="447b37e7-8ea7-47f0-9df0-bb0e2316e3e0" providerId="ADAL" clId="{5DD22219-F844-4308-86DD-230CD9DC253F}" dt="2022-01-25T06:04:08.766" v="1651" actId="403"/>
          <ac:picMkLst>
            <pc:docMk/>
            <pc:sldMk cId="807714677" sldId="340"/>
            <ac:picMk id="51" creationId="{5B631110-051C-49A5-9405-E2655600BF0E}"/>
          </ac:picMkLst>
        </pc:picChg>
        <pc:picChg chg="add mod">
          <ac:chgData name="Finnbar Rooney" userId="447b37e7-8ea7-47f0-9df0-bb0e2316e3e0" providerId="ADAL" clId="{5DD22219-F844-4308-86DD-230CD9DC253F}" dt="2022-01-25T06:04:08.766" v="1651" actId="403"/>
          <ac:picMkLst>
            <pc:docMk/>
            <pc:sldMk cId="807714677" sldId="340"/>
            <ac:picMk id="52" creationId="{C3A2A6AE-8F26-419A-A4D1-D3208CBF1403}"/>
          </ac:picMkLst>
        </pc:picChg>
        <pc:picChg chg="add mod">
          <ac:chgData name="Finnbar Rooney" userId="447b37e7-8ea7-47f0-9df0-bb0e2316e3e0" providerId="ADAL" clId="{5DD22219-F844-4308-86DD-230CD9DC253F}" dt="2022-01-25T06:04:08.766" v="1651" actId="403"/>
          <ac:picMkLst>
            <pc:docMk/>
            <pc:sldMk cId="807714677" sldId="340"/>
            <ac:picMk id="53" creationId="{7B370B89-2CC8-42E5-98D5-25E384A04E04}"/>
          </ac:picMkLst>
        </pc:picChg>
        <pc:picChg chg="mod">
          <ac:chgData name="Finnbar Rooney" userId="447b37e7-8ea7-47f0-9df0-bb0e2316e3e0" providerId="ADAL" clId="{5DD22219-F844-4308-86DD-230CD9DC253F}" dt="2022-01-25T06:04:08.766" v="1651" actId="403"/>
          <ac:picMkLst>
            <pc:docMk/>
            <pc:sldMk cId="807714677" sldId="340"/>
            <ac:picMk id="2054" creationId="{CEBA45D1-840D-FF40-8F7F-654DA9EE9311}"/>
          </ac:picMkLst>
        </pc:picChg>
        <pc:cxnChg chg="add del">
          <ac:chgData name="Finnbar Rooney" userId="447b37e7-8ea7-47f0-9df0-bb0e2316e3e0" providerId="ADAL" clId="{5DD22219-F844-4308-86DD-230CD9DC253F}" dt="2022-01-25T04:45:30.620" v="1059" actId="11529"/>
          <ac:cxnSpMkLst>
            <pc:docMk/>
            <pc:sldMk cId="807714677" sldId="340"/>
            <ac:cxnSpMk id="19" creationId="{DE15C163-2325-43EE-9E10-EFE3192FAF32}"/>
          </ac:cxnSpMkLst>
        </pc:cxnChg>
        <pc:cxnChg chg="mod">
          <ac:chgData name="Finnbar Rooney" userId="447b37e7-8ea7-47f0-9df0-bb0e2316e3e0" providerId="ADAL" clId="{5DD22219-F844-4308-86DD-230CD9DC253F}" dt="2022-01-25T06:04:08.766" v="1651" actId="403"/>
          <ac:cxnSpMkLst>
            <pc:docMk/>
            <pc:sldMk cId="807714677" sldId="340"/>
            <ac:cxnSpMk id="44" creationId="{54F9AA09-56D4-BD46-95D6-94721A664BCD}"/>
          </ac:cxnSpMkLst>
        </pc:cxnChg>
        <pc:cxnChg chg="mod ord">
          <ac:chgData name="Finnbar Rooney" userId="447b37e7-8ea7-47f0-9df0-bb0e2316e3e0" providerId="ADAL" clId="{5DD22219-F844-4308-86DD-230CD9DC253F}" dt="2022-01-25T06:04:08.766" v="1651" actId="403"/>
          <ac:cxnSpMkLst>
            <pc:docMk/>
            <pc:sldMk cId="807714677" sldId="340"/>
            <ac:cxnSpMk id="49" creationId="{3D2643C5-25B3-2540-A748-2AB547EC7536}"/>
          </ac:cxnSpMkLst>
        </pc:cxnChg>
      </pc:sldChg>
      <pc:sldChg chg="delSp modSp add mod modAnim">
        <pc:chgData name="Finnbar Rooney" userId="447b37e7-8ea7-47f0-9df0-bb0e2316e3e0" providerId="ADAL" clId="{5DD22219-F844-4308-86DD-230CD9DC253F}" dt="2022-01-25T06:03:23.920" v="1644" actId="1076"/>
        <pc:sldMkLst>
          <pc:docMk/>
          <pc:sldMk cId="2064231081" sldId="341"/>
        </pc:sldMkLst>
        <pc:spChg chg="mod topLvl">
          <ac:chgData name="Finnbar Rooney" userId="447b37e7-8ea7-47f0-9df0-bb0e2316e3e0" providerId="ADAL" clId="{5DD22219-F844-4308-86DD-230CD9DC253F}" dt="2022-01-25T05:50:12.941" v="1451" actId="688"/>
          <ac:spMkLst>
            <pc:docMk/>
            <pc:sldMk cId="2064231081" sldId="341"/>
            <ac:spMk id="23" creationId="{03697998-4F9F-4137-BA0A-89E23AC3E822}"/>
          </ac:spMkLst>
        </pc:spChg>
        <pc:spChg chg="mod topLvl">
          <ac:chgData name="Finnbar Rooney" userId="447b37e7-8ea7-47f0-9df0-bb0e2316e3e0" providerId="ADAL" clId="{5DD22219-F844-4308-86DD-230CD9DC253F}" dt="2022-01-25T06:02:49.776" v="1635" actId="403"/>
          <ac:spMkLst>
            <pc:docMk/>
            <pc:sldMk cId="2064231081" sldId="341"/>
            <ac:spMk id="24" creationId="{72A4B87E-10AA-4D52-B78E-1B1997AC3F37}"/>
          </ac:spMkLst>
        </pc:spChg>
        <pc:spChg chg="mod">
          <ac:chgData name="Finnbar Rooney" userId="447b37e7-8ea7-47f0-9df0-bb0e2316e3e0" providerId="ADAL" clId="{5DD22219-F844-4308-86DD-230CD9DC253F}" dt="2022-01-25T06:03:23.920" v="1644" actId="1076"/>
          <ac:spMkLst>
            <pc:docMk/>
            <pc:sldMk cId="2064231081" sldId="341"/>
            <ac:spMk id="36" creationId="{40F7DA2A-BD76-DC42-B1E1-46CDDBE5CCEE}"/>
          </ac:spMkLst>
        </pc:spChg>
        <pc:spChg chg="mod">
          <ac:chgData name="Finnbar Rooney" userId="447b37e7-8ea7-47f0-9df0-bb0e2316e3e0" providerId="ADAL" clId="{5DD22219-F844-4308-86DD-230CD9DC253F}" dt="2022-01-25T06:03:15.351" v="1641" actId="14100"/>
          <ac:spMkLst>
            <pc:docMk/>
            <pc:sldMk cId="2064231081" sldId="341"/>
            <ac:spMk id="45" creationId="{4C0A66E9-E54F-B84F-A5B7-6F300BB2D980}"/>
          </ac:spMkLst>
        </pc:spChg>
        <pc:spChg chg="mod topLvl">
          <ac:chgData name="Finnbar Rooney" userId="447b37e7-8ea7-47f0-9df0-bb0e2316e3e0" providerId="ADAL" clId="{5DD22219-F844-4308-86DD-230CD9DC253F}" dt="2022-01-25T06:03:02.619" v="1639" actId="404"/>
          <ac:spMkLst>
            <pc:docMk/>
            <pc:sldMk cId="2064231081" sldId="341"/>
            <ac:spMk id="57" creationId="{55EC3815-F925-4162-825D-CF312217492B}"/>
          </ac:spMkLst>
        </pc:spChg>
        <pc:spChg chg="mod topLvl">
          <ac:chgData name="Finnbar Rooney" userId="447b37e7-8ea7-47f0-9df0-bb0e2316e3e0" providerId="ADAL" clId="{5DD22219-F844-4308-86DD-230CD9DC253F}" dt="2022-01-25T05:50:34.024" v="1461" actId="688"/>
          <ac:spMkLst>
            <pc:docMk/>
            <pc:sldMk cId="2064231081" sldId="341"/>
            <ac:spMk id="58" creationId="{8D45F0D6-5A5D-4FEF-96F1-848CCE951516}"/>
          </ac:spMkLst>
        </pc:spChg>
        <pc:grpChg chg="del mod">
          <ac:chgData name="Finnbar Rooney" userId="447b37e7-8ea7-47f0-9df0-bb0e2316e3e0" providerId="ADAL" clId="{5DD22219-F844-4308-86DD-230CD9DC253F}" dt="2022-01-25T05:50:03.958" v="1449" actId="165"/>
          <ac:grpSpMkLst>
            <pc:docMk/>
            <pc:sldMk cId="2064231081" sldId="341"/>
            <ac:grpSpMk id="25" creationId="{0E7A3B0A-D7ED-4457-B34F-429B0BACF70D}"/>
          </ac:grpSpMkLst>
        </pc:grpChg>
        <pc:grpChg chg="del">
          <ac:chgData name="Finnbar Rooney" userId="447b37e7-8ea7-47f0-9df0-bb0e2316e3e0" providerId="ADAL" clId="{5DD22219-F844-4308-86DD-230CD9DC253F}" dt="2022-01-25T05:50:27.630" v="1460" actId="165"/>
          <ac:grpSpMkLst>
            <pc:docMk/>
            <pc:sldMk cId="2064231081" sldId="341"/>
            <ac:grpSpMk id="54" creationId="{40F5AC6F-859C-4D77-9380-00A76D2420F8}"/>
          </ac:grpSpMkLst>
        </pc:grpChg>
      </pc:sldChg>
    </pc:docChg>
  </pc:docChgLst>
  <pc:docChgLst>
    <pc:chgData name="Bianca Grace Marius" userId="cca7634f-b914-4ef5-83f3-c49ac8998247" providerId="ADAL" clId="{7696A979-5B9C-4EA6-B0BE-2902923A4ADE}"/>
    <pc:docChg chg="undo custSel modSld">
      <pc:chgData name="Bianca Grace Marius" userId="cca7634f-b914-4ef5-83f3-c49ac8998247" providerId="ADAL" clId="{7696A979-5B9C-4EA6-B0BE-2902923A4ADE}" dt="2022-01-25T03:04:17.407" v="67"/>
      <pc:docMkLst>
        <pc:docMk/>
      </pc:docMkLst>
      <pc:sldChg chg="modAnim">
        <pc:chgData name="Bianca Grace Marius" userId="cca7634f-b914-4ef5-83f3-c49ac8998247" providerId="ADAL" clId="{7696A979-5B9C-4EA6-B0BE-2902923A4ADE}" dt="2022-01-25T03:04:17.407" v="67"/>
        <pc:sldMkLst>
          <pc:docMk/>
          <pc:sldMk cId="3852773217" sldId="259"/>
        </pc:sldMkLst>
      </pc:sldChg>
      <pc:sldChg chg="modAnim">
        <pc:chgData name="Bianca Grace Marius" userId="cca7634f-b914-4ef5-83f3-c49ac8998247" providerId="ADAL" clId="{7696A979-5B9C-4EA6-B0BE-2902923A4ADE}" dt="2022-01-25T02:50:17.954" v="3"/>
        <pc:sldMkLst>
          <pc:docMk/>
          <pc:sldMk cId="4190230650" sldId="335"/>
        </pc:sldMkLst>
      </pc:sldChg>
      <pc:sldChg chg="addSp delSp modSp mod addAnim delAnim modAnim">
        <pc:chgData name="Bianca Grace Marius" userId="cca7634f-b914-4ef5-83f3-c49ac8998247" providerId="ADAL" clId="{7696A979-5B9C-4EA6-B0BE-2902923A4ADE}" dt="2022-01-25T02:59:28.060" v="64"/>
        <pc:sldMkLst>
          <pc:docMk/>
          <pc:sldMk cId="1636755264" sldId="336"/>
        </pc:sldMkLst>
        <pc:spChg chg="add del mod">
          <ac:chgData name="Bianca Grace Marius" userId="cca7634f-b914-4ef5-83f3-c49ac8998247" providerId="ADAL" clId="{7696A979-5B9C-4EA6-B0BE-2902923A4ADE}" dt="2022-01-25T02:58:32.978" v="42" actId="21"/>
          <ac:spMkLst>
            <pc:docMk/>
            <pc:sldMk cId="1636755264" sldId="336"/>
            <ac:spMk id="6" creationId="{EEA66C4B-D7ED-487B-BDF3-9F14073A222C}"/>
          </ac:spMkLst>
        </pc:spChg>
        <pc:spChg chg="add del mod">
          <ac:chgData name="Bianca Grace Marius" userId="cca7634f-b914-4ef5-83f3-c49ac8998247" providerId="ADAL" clId="{7696A979-5B9C-4EA6-B0BE-2902923A4ADE}" dt="2022-01-25T02:59:07.767" v="59" actId="1076"/>
          <ac:spMkLst>
            <pc:docMk/>
            <pc:sldMk cId="1636755264" sldId="336"/>
            <ac:spMk id="13" creationId="{CEE883C9-02F4-AF4C-BDFB-961D64682CAB}"/>
          </ac:spMkLst>
        </pc:spChg>
      </pc:sldChg>
      <pc:sldChg chg="modAnim">
        <pc:chgData name="Bianca Grace Marius" userId="cca7634f-b914-4ef5-83f3-c49ac8998247" providerId="ADAL" clId="{7696A979-5B9C-4EA6-B0BE-2902923A4ADE}" dt="2022-01-25T03:00:09.168" v="65"/>
        <pc:sldMkLst>
          <pc:docMk/>
          <pc:sldMk cId="3502207493" sldId="338"/>
        </pc:sldMkLst>
      </pc:sldChg>
      <pc:sldChg chg="modAnim">
        <pc:chgData name="Bianca Grace Marius" userId="cca7634f-b914-4ef5-83f3-c49ac8998247" providerId="ADAL" clId="{7696A979-5B9C-4EA6-B0BE-2902923A4ADE}" dt="2022-01-25T02:52:09.826" v="5"/>
        <pc:sldMkLst>
          <pc:docMk/>
          <pc:sldMk cId="700855882" sldId="339"/>
        </pc:sldMkLst>
      </pc:sldChg>
      <pc:sldChg chg="modAnim">
        <pc:chgData name="Bianca Grace Marius" userId="cca7634f-b914-4ef5-83f3-c49ac8998247" providerId="ADAL" clId="{7696A979-5B9C-4EA6-B0BE-2902923A4ADE}" dt="2022-01-25T02:52:42.418" v="6"/>
        <pc:sldMkLst>
          <pc:docMk/>
          <pc:sldMk cId="807714677" sldId="340"/>
        </pc:sldMkLst>
      </pc:sldChg>
    </pc:docChg>
  </pc:docChgLst>
  <pc:docChgLst>
    <pc:chgData name="Nicholas Walker" userId="S::ncw19@my.fsu.edu::45d984ee-6e7f-451d-b3d6-31903bae1bb9" providerId="AD" clId="Web-{7A11D3C8-4377-FE8D-6AF2-76AC768D02EF}"/>
    <pc:docChg chg="modSld">
      <pc:chgData name="Nicholas Walker" userId="S::ncw19@my.fsu.edu::45d984ee-6e7f-451d-b3d6-31903bae1bb9" providerId="AD" clId="Web-{7A11D3C8-4377-FE8D-6AF2-76AC768D02EF}" dt="2022-01-25T02:33:37.227" v="12"/>
      <pc:docMkLst>
        <pc:docMk/>
      </pc:docMkLst>
      <pc:sldChg chg="delSp">
        <pc:chgData name="Nicholas Walker" userId="S::ncw19@my.fsu.edu::45d984ee-6e7f-451d-b3d6-31903bae1bb9" providerId="AD" clId="Web-{7A11D3C8-4377-FE8D-6AF2-76AC768D02EF}" dt="2022-01-25T02:33:37.227" v="12"/>
        <pc:sldMkLst>
          <pc:docMk/>
          <pc:sldMk cId="3010686069" sldId="337"/>
        </pc:sldMkLst>
        <pc:spChg chg="del">
          <ac:chgData name="Nicholas Walker" userId="S::ncw19@my.fsu.edu::45d984ee-6e7f-451d-b3d6-31903bae1bb9" providerId="AD" clId="Web-{7A11D3C8-4377-FE8D-6AF2-76AC768D02EF}" dt="2022-01-25T02:33:37.227" v="12"/>
          <ac:spMkLst>
            <pc:docMk/>
            <pc:sldMk cId="3010686069" sldId="337"/>
            <ac:spMk id="7" creationId="{F21F179D-AEF8-4E63-B693-DA42071E3F60}"/>
          </ac:spMkLst>
        </pc:spChg>
      </pc:sldChg>
      <pc:sldChg chg="addSp delSp modSp">
        <pc:chgData name="Nicholas Walker" userId="S::ncw19@my.fsu.edu::45d984ee-6e7f-451d-b3d6-31903bae1bb9" providerId="AD" clId="Web-{7A11D3C8-4377-FE8D-6AF2-76AC768D02EF}" dt="2022-01-25T02:30:47.958" v="11" actId="1076"/>
        <pc:sldMkLst>
          <pc:docMk/>
          <pc:sldMk cId="700855882" sldId="339"/>
        </pc:sldMkLst>
        <pc:spChg chg="add del">
          <ac:chgData name="Nicholas Walker" userId="S::ncw19@my.fsu.edu::45d984ee-6e7f-451d-b3d6-31903bae1bb9" providerId="AD" clId="Web-{7A11D3C8-4377-FE8D-6AF2-76AC768D02EF}" dt="2022-01-25T02:29:16.159" v="1"/>
          <ac:spMkLst>
            <pc:docMk/>
            <pc:sldMk cId="700855882" sldId="339"/>
            <ac:spMk id="5" creationId="{056D666B-114E-478A-8089-F27E19F4A4F1}"/>
          </ac:spMkLst>
        </pc:spChg>
        <pc:spChg chg="add mod">
          <ac:chgData name="Nicholas Walker" userId="S::ncw19@my.fsu.edu::45d984ee-6e7f-451d-b3d6-31903bae1bb9" providerId="AD" clId="Web-{7A11D3C8-4377-FE8D-6AF2-76AC768D02EF}" dt="2022-01-25T02:29:29.816" v="4" actId="1076"/>
          <ac:spMkLst>
            <pc:docMk/>
            <pc:sldMk cId="700855882" sldId="339"/>
            <ac:spMk id="6" creationId="{45CF4F1E-A961-4586-B056-D5B32EA46578}"/>
          </ac:spMkLst>
        </pc:spChg>
        <pc:spChg chg="add mod">
          <ac:chgData name="Nicholas Walker" userId="S::ncw19@my.fsu.edu::45d984ee-6e7f-451d-b3d6-31903bae1bb9" providerId="AD" clId="Web-{7A11D3C8-4377-FE8D-6AF2-76AC768D02EF}" dt="2022-01-25T02:30:47.958" v="11" actId="1076"/>
          <ac:spMkLst>
            <pc:docMk/>
            <pc:sldMk cId="700855882" sldId="339"/>
            <ac:spMk id="7" creationId="{13E5E84C-2765-4E40-98A6-D996F267CD23}"/>
          </ac:spMkLst>
        </pc:spChg>
        <pc:picChg chg="mod">
          <ac:chgData name="Nicholas Walker" userId="S::ncw19@my.fsu.edu::45d984ee-6e7f-451d-b3d6-31903bae1bb9" providerId="AD" clId="Web-{7A11D3C8-4377-FE8D-6AF2-76AC768D02EF}" dt="2022-01-25T02:30:43.973" v="10" actId="1076"/>
          <ac:picMkLst>
            <pc:docMk/>
            <pc:sldMk cId="700855882" sldId="339"/>
            <ac:picMk id="8" creationId="{EA4BB761-B525-4DB0-B7C4-DA01FA97EEEF}"/>
          </ac:picMkLst>
        </pc:picChg>
      </pc:sldChg>
    </pc:docChg>
  </pc:docChgLst>
  <pc:docChgLst>
    <pc:chgData name="Nicholas Walker" userId="S::ncw19@my.fsu.edu::45d984ee-6e7f-451d-b3d6-31903bae1bb9" providerId="AD" clId="Web-{5F1B2B7A-7E10-0769-0E75-06A0A2614EC6}"/>
    <pc:docChg chg="modSld">
      <pc:chgData name="Nicholas Walker" userId="S::ncw19@my.fsu.edu::45d984ee-6e7f-451d-b3d6-31903bae1bb9" providerId="AD" clId="Web-{5F1B2B7A-7E10-0769-0E75-06A0A2614EC6}" dt="2022-01-25T02:28:11.292" v="241"/>
      <pc:docMkLst>
        <pc:docMk/>
      </pc:docMkLst>
      <pc:sldChg chg="addSp delSp modSp delAnim">
        <pc:chgData name="Nicholas Walker" userId="S::ncw19@my.fsu.edu::45d984ee-6e7f-451d-b3d6-31903bae1bb9" providerId="AD" clId="Web-{5F1B2B7A-7E10-0769-0E75-06A0A2614EC6}" dt="2022-01-25T01:46:55.651" v="4" actId="1076"/>
        <pc:sldMkLst>
          <pc:docMk/>
          <pc:sldMk cId="1566600359" sldId="261"/>
        </pc:sldMkLst>
        <pc:picChg chg="add mod">
          <ac:chgData name="Nicholas Walker" userId="S::ncw19@my.fsu.edu::45d984ee-6e7f-451d-b3d6-31903bae1bb9" providerId="AD" clId="Web-{5F1B2B7A-7E10-0769-0E75-06A0A2614EC6}" dt="2022-01-25T01:46:55.651" v="4" actId="1076"/>
          <ac:picMkLst>
            <pc:docMk/>
            <pc:sldMk cId="1566600359" sldId="261"/>
            <ac:picMk id="2" creationId="{F3443067-0C1D-47D6-8371-FEC3942EC97F}"/>
          </ac:picMkLst>
        </pc:picChg>
        <pc:picChg chg="del">
          <ac:chgData name="Nicholas Walker" userId="S::ncw19@my.fsu.edu::45d984ee-6e7f-451d-b3d6-31903bae1bb9" providerId="AD" clId="Web-{5F1B2B7A-7E10-0769-0E75-06A0A2614EC6}" dt="2022-01-25T01:46:00.009" v="0"/>
          <ac:picMkLst>
            <pc:docMk/>
            <pc:sldMk cId="1566600359" sldId="261"/>
            <ac:picMk id="3" creationId="{428A7440-48DB-480F-AEEE-CABB9CF2FAE6}"/>
          </ac:picMkLst>
        </pc:picChg>
      </pc:sldChg>
      <pc:sldChg chg="addSp delSp">
        <pc:chgData name="Nicholas Walker" userId="S::ncw19@my.fsu.edu::45d984ee-6e7f-451d-b3d6-31903bae1bb9" providerId="AD" clId="Web-{5F1B2B7A-7E10-0769-0E75-06A0A2614EC6}" dt="2022-01-25T02:28:11.292" v="241"/>
        <pc:sldMkLst>
          <pc:docMk/>
          <pc:sldMk cId="3010686069" sldId="337"/>
        </pc:sldMkLst>
        <pc:spChg chg="add">
          <ac:chgData name="Nicholas Walker" userId="S::ncw19@my.fsu.edu::45d984ee-6e7f-451d-b3d6-31903bae1bb9" providerId="AD" clId="Web-{5F1B2B7A-7E10-0769-0E75-06A0A2614EC6}" dt="2022-01-25T02:27:50.869" v="239"/>
          <ac:spMkLst>
            <pc:docMk/>
            <pc:sldMk cId="3010686069" sldId="337"/>
            <ac:spMk id="7" creationId="{F21F179D-AEF8-4E63-B693-DA42071E3F60}"/>
          </ac:spMkLst>
        </pc:spChg>
        <pc:spChg chg="add del">
          <ac:chgData name="Nicholas Walker" userId="S::ncw19@my.fsu.edu::45d984ee-6e7f-451d-b3d6-31903bae1bb9" providerId="AD" clId="Web-{5F1B2B7A-7E10-0769-0E75-06A0A2614EC6}" dt="2022-01-25T02:28:11.292" v="241"/>
          <ac:spMkLst>
            <pc:docMk/>
            <pc:sldMk cId="3010686069" sldId="337"/>
            <ac:spMk id="8" creationId="{2CB64CB2-D022-4301-97C3-EBB13EA0BCFD}"/>
          </ac:spMkLst>
        </pc:spChg>
      </pc:sldChg>
      <pc:sldChg chg="addSp delSp modSp addAnim">
        <pc:chgData name="Nicholas Walker" userId="S::ncw19@my.fsu.edu::45d984ee-6e7f-451d-b3d6-31903bae1bb9" providerId="AD" clId="Web-{5F1B2B7A-7E10-0769-0E75-06A0A2614EC6}" dt="2022-01-25T02:24:17.285" v="230" actId="14100"/>
        <pc:sldMkLst>
          <pc:docMk/>
          <pc:sldMk cId="3502207493" sldId="338"/>
        </pc:sldMkLst>
        <pc:spChg chg="mod">
          <ac:chgData name="Nicholas Walker" userId="S::ncw19@my.fsu.edu::45d984ee-6e7f-451d-b3d6-31903bae1bb9" providerId="AD" clId="Web-{5F1B2B7A-7E10-0769-0E75-06A0A2614EC6}" dt="2022-01-25T01:59:08.208" v="69" actId="1076"/>
          <ac:spMkLst>
            <pc:docMk/>
            <pc:sldMk cId="3502207493" sldId="338"/>
            <ac:spMk id="2" creationId="{6F1683F7-1EFF-4173-B509-696F47068751}"/>
          </ac:spMkLst>
        </pc:spChg>
        <pc:spChg chg="mod">
          <ac:chgData name="Nicholas Walker" userId="S::ncw19@my.fsu.edu::45d984ee-6e7f-451d-b3d6-31903bae1bb9" providerId="AD" clId="Web-{5F1B2B7A-7E10-0769-0E75-06A0A2614EC6}" dt="2022-01-25T02:24:17.285" v="230" actId="14100"/>
          <ac:spMkLst>
            <pc:docMk/>
            <pc:sldMk cId="3502207493" sldId="338"/>
            <ac:spMk id="3" creationId="{EF890C1C-B650-43DF-A985-60A84AF806A0}"/>
          </ac:spMkLst>
        </pc:spChg>
        <pc:spChg chg="add del mod">
          <ac:chgData name="Nicholas Walker" userId="S::ncw19@my.fsu.edu::45d984ee-6e7f-451d-b3d6-31903bae1bb9" providerId="AD" clId="Web-{5F1B2B7A-7E10-0769-0E75-06A0A2614EC6}" dt="2022-01-25T02:12:53.470" v="142"/>
          <ac:spMkLst>
            <pc:docMk/>
            <pc:sldMk cId="3502207493" sldId="338"/>
            <ac:spMk id="8" creationId="{E0E5478D-67A4-4A0A-8961-8031674A470F}"/>
          </ac:spMkLst>
        </pc:spChg>
        <pc:spChg chg="add del mod">
          <ac:chgData name="Nicholas Walker" userId="S::ncw19@my.fsu.edu::45d984ee-6e7f-451d-b3d6-31903bae1bb9" providerId="AD" clId="Web-{5F1B2B7A-7E10-0769-0E75-06A0A2614EC6}" dt="2022-01-25T02:15:08.253" v="176"/>
          <ac:spMkLst>
            <pc:docMk/>
            <pc:sldMk cId="3502207493" sldId="338"/>
            <ac:spMk id="9" creationId="{0C0F96E3-94CB-4E5C-9B04-018F893C9D1C}"/>
          </ac:spMkLst>
        </pc:spChg>
        <pc:spChg chg="add del mod">
          <ac:chgData name="Nicholas Walker" userId="S::ncw19@my.fsu.edu::45d984ee-6e7f-451d-b3d6-31903bae1bb9" providerId="AD" clId="Web-{5F1B2B7A-7E10-0769-0E75-06A0A2614EC6}" dt="2022-01-25T02:12:52.436" v="141"/>
          <ac:spMkLst>
            <pc:docMk/>
            <pc:sldMk cId="3502207493" sldId="338"/>
            <ac:spMk id="11" creationId="{96271004-6F89-4234-8D87-6FDA4AB3D168}"/>
          </ac:spMkLst>
        </pc:spChg>
        <pc:spChg chg="add del mod">
          <ac:chgData name="Nicholas Walker" userId="S::ncw19@my.fsu.edu::45d984ee-6e7f-451d-b3d6-31903bae1bb9" providerId="AD" clId="Web-{5F1B2B7A-7E10-0769-0E75-06A0A2614EC6}" dt="2022-01-25T02:02:05.526" v="95"/>
          <ac:spMkLst>
            <pc:docMk/>
            <pc:sldMk cId="3502207493" sldId="338"/>
            <ac:spMk id="12" creationId="{7EB31720-938F-49C5-9261-0D1CD82B3814}"/>
          </ac:spMkLst>
        </pc:spChg>
        <pc:spChg chg="add del mod">
          <ac:chgData name="Nicholas Walker" userId="S::ncw19@my.fsu.edu::45d984ee-6e7f-451d-b3d6-31903bae1bb9" providerId="AD" clId="Web-{5F1B2B7A-7E10-0769-0E75-06A0A2614EC6}" dt="2022-01-25T02:12:51.764" v="140"/>
          <ac:spMkLst>
            <pc:docMk/>
            <pc:sldMk cId="3502207493" sldId="338"/>
            <ac:spMk id="13" creationId="{8244E05C-E071-4845-ACAC-8C418099F825}"/>
          </ac:spMkLst>
        </pc:spChg>
        <pc:spChg chg="add del mod">
          <ac:chgData name="Nicholas Walker" userId="S::ncw19@my.fsu.edu::45d984ee-6e7f-451d-b3d6-31903bae1bb9" providerId="AD" clId="Web-{5F1B2B7A-7E10-0769-0E75-06A0A2614EC6}" dt="2022-01-25T02:12:50.733" v="139"/>
          <ac:spMkLst>
            <pc:docMk/>
            <pc:sldMk cId="3502207493" sldId="338"/>
            <ac:spMk id="14" creationId="{845085ED-3756-4D25-8023-436171FB6945}"/>
          </ac:spMkLst>
        </pc:spChg>
        <pc:spChg chg="add del mod">
          <ac:chgData name="Nicholas Walker" userId="S::ncw19@my.fsu.edu::45d984ee-6e7f-451d-b3d6-31903bae1bb9" providerId="AD" clId="Web-{5F1B2B7A-7E10-0769-0E75-06A0A2614EC6}" dt="2022-01-25T02:12:50.280" v="138"/>
          <ac:spMkLst>
            <pc:docMk/>
            <pc:sldMk cId="3502207493" sldId="338"/>
            <ac:spMk id="15" creationId="{2B32E503-B93E-4130-824C-5BB03D9EF349}"/>
          </ac:spMkLst>
        </pc:spChg>
        <pc:spChg chg="add del mod">
          <ac:chgData name="Nicholas Walker" userId="S::ncw19@my.fsu.edu::45d984ee-6e7f-451d-b3d6-31903bae1bb9" providerId="AD" clId="Web-{5F1B2B7A-7E10-0769-0E75-06A0A2614EC6}" dt="2022-01-25T02:12:49.436" v="137"/>
          <ac:spMkLst>
            <pc:docMk/>
            <pc:sldMk cId="3502207493" sldId="338"/>
            <ac:spMk id="16" creationId="{DC002222-7978-466D-AACF-F5E7E9637923}"/>
          </ac:spMkLst>
        </pc:spChg>
        <pc:spChg chg="add del mod">
          <ac:chgData name="Nicholas Walker" userId="S::ncw19@my.fsu.edu::45d984ee-6e7f-451d-b3d6-31903bae1bb9" providerId="AD" clId="Web-{5F1B2B7A-7E10-0769-0E75-06A0A2614EC6}" dt="2022-01-25T02:13:51.985" v="157"/>
          <ac:spMkLst>
            <pc:docMk/>
            <pc:sldMk cId="3502207493" sldId="338"/>
            <ac:spMk id="17" creationId="{0F43AC3B-1ECF-4E81-9694-29828949DA9A}"/>
          </ac:spMkLst>
        </pc:spChg>
        <pc:spChg chg="add del mod">
          <ac:chgData name="Nicholas Walker" userId="S::ncw19@my.fsu.edu::45d984ee-6e7f-451d-b3d6-31903bae1bb9" providerId="AD" clId="Web-{5F1B2B7A-7E10-0769-0E75-06A0A2614EC6}" dt="2022-01-25T02:13:52.656" v="158"/>
          <ac:spMkLst>
            <pc:docMk/>
            <pc:sldMk cId="3502207493" sldId="338"/>
            <ac:spMk id="18" creationId="{631ACA02-11CE-4869-BBB9-76446F0B2086}"/>
          </ac:spMkLst>
        </pc:spChg>
        <pc:spChg chg="add del mod">
          <ac:chgData name="Nicholas Walker" userId="S::ncw19@my.fsu.edu::45d984ee-6e7f-451d-b3d6-31903bae1bb9" providerId="AD" clId="Web-{5F1B2B7A-7E10-0769-0E75-06A0A2614EC6}" dt="2022-01-25T02:13:58.438" v="163"/>
          <ac:spMkLst>
            <pc:docMk/>
            <pc:sldMk cId="3502207493" sldId="338"/>
            <ac:spMk id="19" creationId="{CA3B6E39-4343-4EDD-B488-1F8EF65B9874}"/>
          </ac:spMkLst>
        </pc:spChg>
        <pc:spChg chg="add del mod">
          <ac:chgData name="Nicholas Walker" userId="S::ncw19@my.fsu.edu::45d984ee-6e7f-451d-b3d6-31903bae1bb9" providerId="AD" clId="Web-{5F1B2B7A-7E10-0769-0E75-06A0A2614EC6}" dt="2022-01-25T02:13:59.547" v="164"/>
          <ac:spMkLst>
            <pc:docMk/>
            <pc:sldMk cId="3502207493" sldId="338"/>
            <ac:spMk id="20" creationId="{C33501A6-051A-4CA5-AACB-9E63A1E8214C}"/>
          </ac:spMkLst>
        </pc:spChg>
        <pc:spChg chg="add del mod">
          <ac:chgData name="Nicholas Walker" userId="S::ncw19@my.fsu.edu::45d984ee-6e7f-451d-b3d6-31903bae1bb9" providerId="AD" clId="Web-{5F1B2B7A-7E10-0769-0E75-06A0A2614EC6}" dt="2022-01-25T02:14:00.344" v="165"/>
          <ac:spMkLst>
            <pc:docMk/>
            <pc:sldMk cId="3502207493" sldId="338"/>
            <ac:spMk id="21" creationId="{13074E17-E441-42CF-8520-D8B93CAF135C}"/>
          </ac:spMkLst>
        </pc:spChg>
        <pc:spChg chg="add del mod">
          <ac:chgData name="Nicholas Walker" userId="S::ncw19@my.fsu.edu::45d984ee-6e7f-451d-b3d6-31903bae1bb9" providerId="AD" clId="Web-{5F1B2B7A-7E10-0769-0E75-06A0A2614EC6}" dt="2022-01-25T02:19:35.807" v="206"/>
          <ac:spMkLst>
            <pc:docMk/>
            <pc:sldMk cId="3502207493" sldId="338"/>
            <ac:spMk id="23" creationId="{CDB90524-A31E-44D3-8C60-C8E6D6632600}"/>
          </ac:spMkLst>
        </pc:spChg>
        <pc:spChg chg="add mod">
          <ac:chgData name="Nicholas Walker" userId="S::ncw19@my.fsu.edu::45d984ee-6e7f-451d-b3d6-31903bae1bb9" providerId="AD" clId="Web-{5F1B2B7A-7E10-0769-0E75-06A0A2614EC6}" dt="2022-01-25T02:24:01.690" v="226" actId="1076"/>
          <ac:spMkLst>
            <pc:docMk/>
            <pc:sldMk cId="3502207493" sldId="338"/>
            <ac:spMk id="25" creationId="{6D0453D3-283D-4519-BD3C-41EE279DD6C5}"/>
          </ac:spMkLst>
        </pc:spChg>
        <pc:spChg chg="add del mod">
          <ac:chgData name="Nicholas Walker" userId="S::ncw19@my.fsu.edu::45d984ee-6e7f-451d-b3d6-31903bae1bb9" providerId="AD" clId="Web-{5F1B2B7A-7E10-0769-0E75-06A0A2614EC6}" dt="2022-01-25T02:19:33.307" v="205"/>
          <ac:spMkLst>
            <pc:docMk/>
            <pc:sldMk cId="3502207493" sldId="338"/>
            <ac:spMk id="27" creationId="{4EE47C91-427A-4ECF-8FB5-AB975AF46782}"/>
          </ac:spMkLst>
        </pc:spChg>
        <pc:spChg chg="add del mod">
          <ac:chgData name="Nicholas Walker" userId="S::ncw19@my.fsu.edu::45d984ee-6e7f-451d-b3d6-31903bae1bb9" providerId="AD" clId="Web-{5F1B2B7A-7E10-0769-0E75-06A0A2614EC6}" dt="2022-01-25T02:19:32.433" v="204"/>
          <ac:spMkLst>
            <pc:docMk/>
            <pc:sldMk cId="3502207493" sldId="338"/>
            <ac:spMk id="28" creationId="{54C7D4FB-C802-4370-9C02-4FD7B5A162FD}"/>
          </ac:spMkLst>
        </pc:spChg>
        <pc:spChg chg="add del mod">
          <ac:chgData name="Nicholas Walker" userId="S::ncw19@my.fsu.edu::45d984ee-6e7f-451d-b3d6-31903bae1bb9" providerId="AD" clId="Web-{5F1B2B7A-7E10-0769-0E75-06A0A2614EC6}" dt="2022-01-25T02:24:10.175" v="229"/>
          <ac:spMkLst>
            <pc:docMk/>
            <pc:sldMk cId="3502207493" sldId="338"/>
            <ac:spMk id="29" creationId="{89EFDFE5-6D0D-409F-9E13-23C25A66237D}"/>
          </ac:spMkLst>
        </pc:spChg>
        <pc:picChg chg="add del mod modCrop">
          <ac:chgData name="Nicholas Walker" userId="S::ncw19@my.fsu.edu::45d984ee-6e7f-451d-b3d6-31903bae1bb9" providerId="AD" clId="Web-{5F1B2B7A-7E10-0769-0E75-06A0A2614EC6}" dt="2022-01-25T02:19:29.385" v="202"/>
          <ac:picMkLst>
            <pc:docMk/>
            <pc:sldMk cId="3502207493" sldId="338"/>
            <ac:picMk id="6" creationId="{7C4830F3-2600-4084-8271-6DED80FF328C}"/>
          </ac:picMkLst>
        </pc:picChg>
        <pc:picChg chg="add del mod">
          <ac:chgData name="Nicholas Walker" userId="S::ncw19@my.fsu.edu::45d984ee-6e7f-451d-b3d6-31903bae1bb9" providerId="AD" clId="Web-{5F1B2B7A-7E10-0769-0E75-06A0A2614EC6}" dt="2022-01-25T02:16:54.709" v="179"/>
          <ac:picMkLst>
            <pc:docMk/>
            <pc:sldMk cId="3502207493" sldId="338"/>
            <ac:picMk id="10" creationId="{94FB4F6B-3592-45C6-9335-D0A9AEF6A41B}"/>
          </ac:picMkLst>
        </pc:picChg>
        <pc:picChg chg="add del mod">
          <ac:chgData name="Nicholas Walker" userId="S::ncw19@my.fsu.edu::45d984ee-6e7f-451d-b3d6-31903bae1bb9" providerId="AD" clId="Web-{5F1B2B7A-7E10-0769-0E75-06A0A2614EC6}" dt="2022-01-25T02:16:56.475" v="180"/>
          <ac:picMkLst>
            <pc:docMk/>
            <pc:sldMk cId="3502207493" sldId="338"/>
            <ac:picMk id="22" creationId="{AEF3F1B3-3D76-46D1-B0BB-E960B938F53F}"/>
          </ac:picMkLst>
        </pc:picChg>
        <pc:picChg chg="add del mod">
          <ac:chgData name="Nicholas Walker" userId="S::ncw19@my.fsu.edu::45d984ee-6e7f-451d-b3d6-31903bae1bb9" providerId="AD" clId="Web-{5F1B2B7A-7E10-0769-0E75-06A0A2614EC6}" dt="2022-01-25T02:17:51.336" v="187"/>
          <ac:picMkLst>
            <pc:docMk/>
            <pc:sldMk cId="3502207493" sldId="338"/>
            <ac:picMk id="24" creationId="{424823A2-66E6-46FA-8D97-F45748BD3772}"/>
          </ac:picMkLst>
        </pc:picChg>
        <pc:picChg chg="add mod">
          <ac:chgData name="Nicholas Walker" userId="S::ncw19@my.fsu.edu::45d984ee-6e7f-451d-b3d6-31903bae1bb9" providerId="AD" clId="Web-{5F1B2B7A-7E10-0769-0E75-06A0A2614EC6}" dt="2022-01-25T02:21:57.577" v="224" actId="1076"/>
          <ac:picMkLst>
            <pc:docMk/>
            <pc:sldMk cId="3502207493" sldId="338"/>
            <ac:picMk id="26" creationId="{7C3F18FC-E1E1-4B87-8D04-40CA9EEEE5BE}"/>
          </ac:picMkLst>
        </pc:picChg>
        <pc:picChg chg="add del mod ord">
          <ac:chgData name="Nicholas Walker" userId="S::ncw19@my.fsu.edu::45d984ee-6e7f-451d-b3d6-31903bae1bb9" providerId="AD" clId="Web-{5F1B2B7A-7E10-0769-0E75-06A0A2614EC6}" dt="2022-01-25T02:01:09.852" v="93" actId="1076"/>
          <ac:picMkLst>
            <pc:docMk/>
            <pc:sldMk cId="3502207493" sldId="338"/>
            <ac:picMk id="1028" creationId="{C912518E-C2B2-214E-9F57-78F9F68604FB}"/>
          </ac:picMkLst>
        </pc:picChg>
        <pc:cxnChg chg="add del mod">
          <ac:chgData name="Nicholas Walker" userId="S::ncw19@my.fsu.edu::45d984ee-6e7f-451d-b3d6-31903bae1bb9" providerId="AD" clId="Web-{5F1B2B7A-7E10-0769-0E75-06A0A2614EC6}" dt="2022-01-25T01:54:56.028" v="17"/>
          <ac:cxnSpMkLst>
            <pc:docMk/>
            <pc:sldMk cId="3502207493" sldId="338"/>
            <ac:cxnSpMk id="7" creationId="{59D433D4-D757-45B5-8CBA-3BBC9DE69792}"/>
          </ac:cxnSpMkLst>
        </pc:cxnChg>
      </pc:sldChg>
      <pc:sldChg chg="addSp delSp modSp">
        <pc:chgData name="Nicholas Walker" userId="S::ncw19@my.fsu.edu::45d984ee-6e7f-451d-b3d6-31903bae1bb9" providerId="AD" clId="Web-{5F1B2B7A-7E10-0769-0E75-06A0A2614EC6}" dt="2022-01-25T02:27:44.228" v="238"/>
        <pc:sldMkLst>
          <pc:docMk/>
          <pc:sldMk cId="700855882" sldId="339"/>
        </pc:sldMkLst>
        <pc:spChg chg="add del">
          <ac:chgData name="Nicholas Walker" userId="S::ncw19@my.fsu.edu::45d984ee-6e7f-451d-b3d6-31903bae1bb9" providerId="AD" clId="Web-{5F1B2B7A-7E10-0769-0E75-06A0A2614EC6}" dt="2022-01-25T02:27:29.619" v="236"/>
          <ac:spMkLst>
            <pc:docMk/>
            <pc:sldMk cId="700855882" sldId="339"/>
            <ac:spMk id="5" creationId="{A0AB28BC-3418-471E-A8FF-EC2962FBD910}"/>
          </ac:spMkLst>
        </pc:spChg>
        <pc:spChg chg="add del">
          <ac:chgData name="Nicholas Walker" userId="S::ncw19@my.fsu.edu::45d984ee-6e7f-451d-b3d6-31903bae1bb9" providerId="AD" clId="Web-{5F1B2B7A-7E10-0769-0E75-06A0A2614EC6}" dt="2022-01-25T02:27:44.228" v="238"/>
          <ac:spMkLst>
            <pc:docMk/>
            <pc:sldMk cId="700855882" sldId="339"/>
            <ac:spMk id="6" creationId="{DB71AC9D-88A3-42F4-9D48-A4AA68794EE8}"/>
          </ac:spMkLst>
        </pc:spChg>
        <pc:picChg chg="mod">
          <ac:chgData name="Nicholas Walker" userId="S::ncw19@my.fsu.edu::45d984ee-6e7f-451d-b3d6-31903bae1bb9" providerId="AD" clId="Web-{5F1B2B7A-7E10-0769-0E75-06A0A2614EC6}" dt="2022-01-25T01:47:50.747" v="6" actId="1076"/>
          <ac:picMkLst>
            <pc:docMk/>
            <pc:sldMk cId="700855882" sldId="339"/>
            <ac:picMk id="8" creationId="{EA4BB761-B525-4DB0-B7C4-DA01FA97EEEF}"/>
          </ac:picMkLst>
        </pc:picChg>
      </pc:sldChg>
      <pc:sldChg chg="addSp delSp">
        <pc:chgData name="Nicholas Walker" userId="S::ncw19@my.fsu.edu::45d984ee-6e7f-451d-b3d6-31903bae1bb9" providerId="AD" clId="Web-{5F1B2B7A-7E10-0769-0E75-06A0A2614EC6}" dt="2022-01-25T02:27:12.087" v="234"/>
        <pc:sldMkLst>
          <pc:docMk/>
          <pc:sldMk cId="807714677" sldId="340"/>
        </pc:sldMkLst>
        <pc:spChg chg="add del">
          <ac:chgData name="Nicholas Walker" userId="S::ncw19@my.fsu.edu::45d984ee-6e7f-451d-b3d6-31903bae1bb9" providerId="AD" clId="Web-{5F1B2B7A-7E10-0769-0E75-06A0A2614EC6}" dt="2022-01-25T02:27:12.087" v="234"/>
          <ac:spMkLst>
            <pc:docMk/>
            <pc:sldMk cId="807714677" sldId="340"/>
            <ac:spMk id="3" creationId="{F61C6299-DD53-4204-BECB-58716A52909E}"/>
          </ac:spMkLst>
        </pc:spChg>
        <pc:inkChg chg="add del">
          <ac:chgData name="Nicholas Walker" userId="S::ncw19@my.fsu.edu::45d984ee-6e7f-451d-b3d6-31903bae1bb9" providerId="AD" clId="Web-{5F1B2B7A-7E10-0769-0E75-06A0A2614EC6}" dt="2022-01-25T02:26:54.180" v="232"/>
          <ac:inkMkLst>
            <pc:docMk/>
            <pc:sldMk cId="807714677" sldId="340"/>
            <ac:inkMk id="3" creationId="{33EA1D83-9929-4CE0-8F41-86FA4FF3A265}"/>
          </ac:inkMkLst>
        </pc:ink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1/31/2022</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Good Afternoon, our project is about making the </a:t>
            </a:r>
            <a:r>
              <a:rPr lang="en-US" err="1"/>
              <a:t>MagLab</a:t>
            </a:r>
            <a:r>
              <a:rPr lang="en-US"/>
              <a:t> greener. Specifically, we're focusing on optimizing the HVAC.</a:t>
            </a:r>
          </a:p>
          <a:p>
            <a:endParaRPr lang="en-US"/>
          </a:p>
          <a:p>
            <a:endParaRPr lang="en-US"/>
          </a:p>
        </p:txBody>
      </p:sp>
      <p:sp>
        <p:nvSpPr>
          <p:cNvPr id="5" name="Footer Placeholder 4">
            <a:extLst>
              <a:ext uri="{FF2B5EF4-FFF2-40B4-BE49-F238E27FC236}">
                <a16:creationId xmlns:a16="http://schemas.microsoft.com/office/drawing/2014/main" id="{CFA38B14-EF47-47E9-8F31-D01D6E31786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67694BF-5285-43E0-9ED9-3748A32E51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a:t>
            </a:fld>
            <a:endParaRPr lang="en-US"/>
          </a:p>
        </p:txBody>
      </p:sp>
      <p:sp>
        <p:nvSpPr>
          <p:cNvPr id="4" name="Header Placeholder 3">
            <a:extLst>
              <a:ext uri="{FF2B5EF4-FFF2-40B4-BE49-F238E27FC236}">
                <a16:creationId xmlns:a16="http://schemas.microsoft.com/office/drawing/2014/main" id="{7DB5E4B3-5A0B-4E95-81E4-20C07D8783B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2795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11</a:t>
            </a:fld>
            <a:endParaRPr lang="en-US"/>
          </a:p>
        </p:txBody>
      </p:sp>
    </p:spTree>
    <p:extLst>
      <p:ext uri="{BB962C8B-B14F-4D97-AF65-F5344CB8AC3E}">
        <p14:creationId xmlns:p14="http://schemas.microsoft.com/office/powerpoint/2010/main" val="422105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20</a:t>
            </a:fld>
            <a:endParaRPr lang="en-US"/>
          </a:p>
        </p:txBody>
      </p:sp>
    </p:spTree>
    <p:extLst>
      <p:ext uri="{BB962C8B-B14F-4D97-AF65-F5344CB8AC3E}">
        <p14:creationId xmlns:p14="http://schemas.microsoft.com/office/powerpoint/2010/main" val="308026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21</a:t>
            </a:fld>
            <a:endParaRPr lang="en-US"/>
          </a:p>
        </p:txBody>
      </p:sp>
    </p:spTree>
    <p:extLst>
      <p:ext uri="{BB962C8B-B14F-4D97-AF65-F5344CB8AC3E}">
        <p14:creationId xmlns:p14="http://schemas.microsoft.com/office/powerpoint/2010/main" val="100208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22</a:t>
            </a:fld>
            <a:endParaRPr lang="en-US"/>
          </a:p>
        </p:txBody>
      </p:sp>
    </p:spTree>
    <p:extLst>
      <p:ext uri="{BB962C8B-B14F-4D97-AF65-F5344CB8AC3E}">
        <p14:creationId xmlns:p14="http://schemas.microsoft.com/office/powerpoint/2010/main" val="59017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23</a:t>
            </a:fld>
            <a:endParaRPr lang="en-US"/>
          </a:p>
        </p:txBody>
      </p:sp>
    </p:spTree>
    <p:extLst>
      <p:ext uri="{BB962C8B-B14F-4D97-AF65-F5344CB8AC3E}">
        <p14:creationId xmlns:p14="http://schemas.microsoft.com/office/powerpoint/2010/main" val="385175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John </a:t>
            </a:r>
            <a:r>
              <a:rPr lang="en-US" err="1"/>
              <a:t>Kynoch</a:t>
            </a:r>
            <a:r>
              <a:rPr lang="en-US"/>
              <a:t> took us on a tour of the </a:t>
            </a:r>
            <a:r>
              <a:rPr lang="en-US" err="1"/>
              <a:t>maglab</a:t>
            </a:r>
            <a:endParaRPr lang="en-US"/>
          </a:p>
          <a:p>
            <a:endParaRPr lang="en-US"/>
          </a:p>
          <a:p>
            <a:r>
              <a:rPr lang="en-US"/>
              <a:t>Chillers – </a:t>
            </a:r>
          </a:p>
          <a:p>
            <a:r>
              <a:rPr lang="en-US"/>
              <a:t>Cool down water by transferring heat to the condenser system</a:t>
            </a:r>
          </a:p>
          <a:p>
            <a:r>
              <a:rPr lang="en-US"/>
              <a:t>-4 chillers made by </a:t>
            </a:r>
            <a:r>
              <a:rPr lang="en-US" err="1"/>
              <a:t>trane</a:t>
            </a:r>
            <a:endParaRPr lang="en-US"/>
          </a:p>
          <a:p>
            <a:r>
              <a:rPr lang="en-US"/>
              <a:t>-2000 GPM of 40 degree water</a:t>
            </a:r>
          </a:p>
          <a:p>
            <a:pPr marL="0" indent="0">
              <a:buFontTx/>
              <a:buNone/>
            </a:pPr>
            <a:r>
              <a:rPr lang="en-US"/>
              <a:t>-2 billion ice cubes</a:t>
            </a:r>
          </a:p>
          <a:p>
            <a:pPr marL="0" indent="0">
              <a:buFontTx/>
              <a:buNone/>
            </a:pPr>
            <a:r>
              <a:rPr lang="en-US"/>
              <a:t>-8000 tons of cooling power</a:t>
            </a:r>
          </a:p>
          <a:p>
            <a:pPr marL="171450" indent="-171450">
              <a:buFontTx/>
              <a:buChar char="-"/>
            </a:pPr>
            <a:endParaRPr lang="en-US"/>
          </a:p>
          <a:p>
            <a:pPr marL="171450" indent="-171450">
              <a:buFontTx/>
              <a:buChar char="-"/>
            </a:pPr>
            <a:endParaRPr lang="en-US"/>
          </a:p>
          <a:p>
            <a:pPr marL="0" indent="0">
              <a:buFontTx/>
              <a:buNone/>
            </a:pPr>
            <a:r>
              <a:rPr lang="en-US"/>
              <a:t>Condenser system</a:t>
            </a:r>
          </a:p>
          <a:p>
            <a:pPr marL="0" indent="0">
              <a:buFontTx/>
              <a:buNone/>
            </a:pPr>
            <a:r>
              <a:rPr lang="en-US"/>
              <a:t>-takes the heat from the chilled water </a:t>
            </a:r>
          </a:p>
          <a:p>
            <a:pPr marL="171450" indent="-171450">
              <a:buFontTx/>
              <a:buChar char="-"/>
            </a:pPr>
            <a:r>
              <a:rPr lang="en-US"/>
              <a:t>Rejects heat into atmosphere with 4 cell cooling tower</a:t>
            </a:r>
          </a:p>
          <a:p>
            <a:pPr marL="171450" indent="-171450">
              <a:buFontTx/>
              <a:buChar char="-"/>
            </a:pPr>
            <a:r>
              <a:rPr lang="en-US"/>
              <a:t>4 condenser pumps pump 6000 GPM through chillers and back to heating tower</a:t>
            </a:r>
          </a:p>
          <a:p>
            <a:pPr marL="171450" indent="-171450">
              <a:buFontTx/>
              <a:buChar char="-"/>
            </a:pPr>
            <a:endParaRPr lang="en-US"/>
          </a:p>
          <a:p>
            <a:pPr marL="171450" indent="-171450">
              <a:buFontTx/>
              <a:buChar char="-"/>
            </a:pPr>
            <a:endParaRPr lang="en-US"/>
          </a:p>
          <a:p>
            <a:pPr marL="0" indent="0">
              <a:buFontTx/>
              <a:buNone/>
            </a:pPr>
            <a:r>
              <a:rPr lang="en-US"/>
              <a:t>Heat exchanger system</a:t>
            </a:r>
          </a:p>
          <a:p>
            <a:pPr marL="0" indent="0">
              <a:buFontTx/>
              <a:buNone/>
            </a:pPr>
            <a:r>
              <a:rPr lang="en-US"/>
              <a:t>- Water from chiller pumped into hear exchanger at 3000 GPM</a:t>
            </a:r>
          </a:p>
          <a:p>
            <a:pPr marL="0" indent="0">
              <a:buFontTx/>
              <a:buNone/>
            </a:pPr>
            <a:r>
              <a:rPr lang="en-US"/>
              <a:t>-hot water from the magnets comes in 2 heat exchanger and transfers heat to the chilled water</a:t>
            </a:r>
          </a:p>
          <a:p>
            <a:pPr marL="171450" indent="-171450">
              <a:buFontTx/>
              <a:buChar char="-"/>
            </a:pPr>
            <a:r>
              <a:rPr lang="en-US"/>
              <a:t>can transfer 56MW of heat in the time the water transfers</a:t>
            </a:r>
          </a:p>
          <a:p>
            <a:pPr marL="171450" indent="-171450">
              <a:buFontTx/>
              <a:buChar char="-"/>
            </a:pPr>
            <a:r>
              <a:rPr lang="en-US"/>
              <a:t>-water enters more than 120 degrees leaves at 42 degrees </a:t>
            </a:r>
          </a:p>
          <a:p>
            <a:pPr marL="171450" indent="-171450">
              <a:buFontTx/>
              <a:buChar char="-"/>
            </a:pPr>
            <a:r>
              <a:rPr lang="en-US"/>
              <a:t>Heated water then pimped into the chiller</a:t>
            </a:r>
          </a:p>
          <a:p>
            <a:pPr marL="171450" indent="-171450">
              <a:buFontTx/>
              <a:buChar char="-"/>
            </a:pPr>
            <a:endParaRPr lang="en-US"/>
          </a:p>
          <a:p>
            <a:pPr marL="0" indent="0">
              <a:buFontTx/>
              <a:buNone/>
            </a:pPr>
            <a:endParaRPr lang="en-US"/>
          </a:p>
          <a:p>
            <a:pPr marL="0" indent="0">
              <a:buFontTx/>
              <a:buNone/>
            </a:pPr>
            <a:r>
              <a:rPr lang="en-US"/>
              <a:t>Chilled Water Storage Tank</a:t>
            </a:r>
          </a:p>
          <a:p>
            <a:pPr marL="171450" indent="-171450">
              <a:buFontTx/>
              <a:buChar char="-"/>
            </a:pPr>
            <a:r>
              <a:rPr lang="en-US"/>
              <a:t>Two chilled water storage tanks </a:t>
            </a:r>
          </a:p>
          <a:p>
            <a:pPr marL="171450" indent="-171450">
              <a:buFontTx/>
              <a:buChar char="-"/>
            </a:pPr>
            <a:r>
              <a:rPr lang="en-US"/>
              <a:t>One is 3 million gallons</a:t>
            </a:r>
          </a:p>
          <a:p>
            <a:pPr marL="171450" indent="-171450">
              <a:buFontTx/>
              <a:buChar char="-"/>
            </a:pPr>
            <a:r>
              <a:rPr lang="en-US"/>
              <a:t>One in 1.3 million gallons</a:t>
            </a:r>
          </a:p>
          <a:p>
            <a:pPr marL="171450" indent="-171450">
              <a:buFontTx/>
              <a:buChar char="-"/>
            </a:pPr>
            <a:r>
              <a:rPr lang="en-US"/>
              <a:t>Act as thermal energy storage and buffer for chillers</a:t>
            </a:r>
          </a:p>
          <a:p>
            <a:pPr marL="171450" indent="-171450">
              <a:buFontTx/>
              <a:buChar char="-"/>
            </a:pPr>
            <a:r>
              <a:rPr lang="en-US"/>
              <a:t>Additional 58,000 ton hours of cooling power</a:t>
            </a:r>
          </a:p>
          <a:p>
            <a:pPr marL="171450" indent="-171450">
              <a:buFontTx/>
              <a:buChar char="-"/>
            </a:pPr>
            <a:endParaRPr lang="en-US"/>
          </a:p>
          <a:p>
            <a:pPr marL="0" indent="0">
              <a:buFontTx/>
              <a:buNone/>
            </a:pPr>
            <a:r>
              <a:rPr lang="en-US"/>
              <a:t>HVAC System</a:t>
            </a:r>
          </a:p>
          <a:p>
            <a:pPr marL="0" indent="0">
              <a:buFontTx/>
              <a:buNone/>
            </a:pPr>
            <a:r>
              <a:rPr lang="en-US"/>
              <a:t>-takes up to 2400 GPM </a:t>
            </a:r>
          </a:p>
          <a:p>
            <a:pPr marL="0" indent="0">
              <a:buFontTx/>
              <a:buNone/>
            </a:pPr>
            <a:r>
              <a:rPr lang="en-US"/>
              <a:t>-uses chilled water to cool the air that blows </a:t>
            </a:r>
            <a:r>
              <a:rPr lang="en-US" err="1"/>
              <a:t>thoughout</a:t>
            </a:r>
            <a:r>
              <a:rPr lang="en-US"/>
              <a:t> the building</a:t>
            </a:r>
          </a:p>
          <a:p>
            <a:pPr marL="0" indent="0">
              <a:buFontTx/>
              <a:buNone/>
            </a:pPr>
            <a:endParaRPr lang="en-US"/>
          </a:p>
          <a:p>
            <a:pPr marL="171450" indent="-171450">
              <a:buFontTx/>
              <a:buChar char="-"/>
            </a:pPr>
            <a:endParaRPr lang="en-US"/>
          </a:p>
          <a:p>
            <a:pPr marL="0" indent="0">
              <a:buFontTx/>
              <a:buNone/>
            </a:pPr>
            <a:endParaRPr lang="en-US"/>
          </a:p>
          <a:p>
            <a:pPr marL="171450" indent="-171450">
              <a:buFontTx/>
              <a:buChar char="-"/>
            </a:pPr>
            <a:endParaRPr lang="en-US"/>
          </a:p>
          <a:p>
            <a:pPr marL="171450" indent="-171450">
              <a:buFontTx/>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24</a:t>
            </a:fld>
            <a:endParaRPr lang="en-US"/>
          </a:p>
        </p:txBody>
      </p:sp>
    </p:spTree>
    <p:extLst>
      <p:ext uri="{BB962C8B-B14F-4D97-AF65-F5344CB8AC3E}">
        <p14:creationId xmlns:p14="http://schemas.microsoft.com/office/powerpoint/2010/main" val="282959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569FB83-9136-4511-9710-7AF7BBBA428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7F6DF10-339F-4116-B107-D7D075821EB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25</a:t>
            </a:fld>
            <a:endParaRPr lang="en-US"/>
          </a:p>
        </p:txBody>
      </p:sp>
      <p:sp>
        <p:nvSpPr>
          <p:cNvPr id="4" name="Header Placeholder 3">
            <a:extLst>
              <a:ext uri="{FF2B5EF4-FFF2-40B4-BE49-F238E27FC236}">
                <a16:creationId xmlns:a16="http://schemas.microsoft.com/office/drawing/2014/main" id="{77346B5A-5319-4095-AA1F-0B04580744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17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2351432-D126-496A-87EF-4C31932ADC7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A1BB0486-847D-4D0E-89C1-9821726B64D6}"/>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26</a:t>
            </a:fld>
            <a:endParaRPr lang="en-US"/>
          </a:p>
        </p:txBody>
      </p:sp>
      <p:sp>
        <p:nvSpPr>
          <p:cNvPr id="4" name="Header Placeholder 3">
            <a:extLst>
              <a:ext uri="{FF2B5EF4-FFF2-40B4-BE49-F238E27FC236}">
                <a16:creationId xmlns:a16="http://schemas.microsoft.com/office/drawing/2014/main" id="{85B201B2-CAB3-457F-A992-1FAF5E562E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3215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quick overview on what the </a:t>
            </a:r>
            <a:r>
              <a:rPr lang="en-US" err="1"/>
              <a:t>Maglab</a:t>
            </a:r>
            <a:r>
              <a:rPr lang="en-US"/>
              <a:t> is: it’s a facility that has the world’s largest and highest-powered magnet in the world. It’s funded by National Science Foundation and the state of Florida, and each year more than 2,000 scientists come from across the globe to use their facilities. It focuses on using magnetic fields to conduct research on topics including physics, biology, bioengineering, chemistry, geochemistry, and biochemistry. It’s uses a lot of energy to run its operations, specifically 8% of Tallahassee’s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Trane is involved in supplying it’s HVAC system. Trane is a manufacturer of heating, ventilating, air conditioning systems; and they build management systems and controls.  They rank consistently above average in customer satisfaction and dependability because of the quality of its components and the lifespan of its system is around 15-20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27</a:t>
            </a:fld>
            <a:endParaRPr lang="en-US"/>
          </a:p>
        </p:txBody>
      </p:sp>
    </p:spTree>
    <p:extLst>
      <p:ext uri="{BB962C8B-B14F-4D97-AF65-F5344CB8AC3E}">
        <p14:creationId xmlns:p14="http://schemas.microsoft.com/office/powerpoint/2010/main" val="46351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Our stakeholders are our sponsor, Cameron Griffith, Trane, and the FAMU FSU College of Engineering.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28</a:t>
            </a:fld>
            <a:endParaRPr lang="en-US"/>
          </a:p>
        </p:txBody>
      </p:sp>
    </p:spTree>
    <p:extLst>
      <p:ext uri="{BB962C8B-B14F-4D97-AF65-F5344CB8AC3E}">
        <p14:creationId xmlns:p14="http://schemas.microsoft.com/office/powerpoint/2010/main" val="277977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My name is Bianca Marius, I'm the thermal fluids engineer. This is Finnbar Rooney, our materials engineer and Nicholas Walker our design engineer.</a:t>
            </a:r>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596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And our secondary market are </a:t>
            </a:r>
            <a:r>
              <a:rPr lang="en-US" err="1"/>
              <a:t>famu</a:t>
            </a:r>
            <a:r>
              <a:rPr lang="en-US"/>
              <a:t> and </a:t>
            </a:r>
            <a:r>
              <a:rPr lang="en-US" err="1"/>
              <a:t>fsu</a:t>
            </a:r>
            <a:r>
              <a:rPr lang="en-US"/>
              <a:t> main campuses because then they can modify and change their techniques similarly to the primary market </a:t>
            </a:r>
            <a:r>
              <a:rPr lang="en-US" err="1"/>
              <a:t>inorder</a:t>
            </a:r>
            <a:r>
              <a:rPr lang="en-US"/>
              <a:t> to achieve the same result of reducing their carbon footprint while still saving money.</a:t>
            </a:r>
          </a:p>
          <a:p>
            <a:endParaRPr lang="en-US"/>
          </a:p>
          <a:p>
            <a:r>
              <a:rPr lang="en-US"/>
              <a:t>Also, building contractors are involved here as their job is to construct, modify, or demolish a structure and using our solution they could earn more capital by implementing it in future contracts.</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29</a:t>
            </a:fld>
            <a:endParaRPr lang="en-US"/>
          </a:p>
        </p:txBody>
      </p:sp>
    </p:spTree>
    <p:extLst>
      <p:ext uri="{BB962C8B-B14F-4D97-AF65-F5344CB8AC3E}">
        <p14:creationId xmlns:p14="http://schemas.microsoft.com/office/powerpoint/2010/main" val="53544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Now our team has a decision to make. </a:t>
            </a:r>
          </a:p>
          <a:p>
            <a:endParaRPr lang="en-US"/>
          </a:p>
          <a:p>
            <a:r>
              <a:rPr lang="en-US"/>
              <a:t>We need to either design a way to transport the chill water from the </a:t>
            </a:r>
            <a:r>
              <a:rPr lang="en-US" err="1"/>
              <a:t>MagLab</a:t>
            </a:r>
            <a:r>
              <a:rPr lang="en-US"/>
              <a:t> to IRCB</a:t>
            </a:r>
          </a:p>
          <a:p>
            <a:endParaRPr lang="en-US"/>
          </a:p>
          <a:p>
            <a:r>
              <a:rPr lang="en-US"/>
              <a:t> or improve the efficiency of the existing </a:t>
            </a:r>
            <a:r>
              <a:rPr lang="en-US" err="1"/>
              <a:t>MagLab</a:t>
            </a:r>
            <a:r>
              <a:rPr lang="en-US"/>
              <a:t> facilities. </a:t>
            </a:r>
          </a:p>
          <a:p>
            <a:endParaRPr lang="en-US"/>
          </a:p>
          <a:p>
            <a:r>
              <a:rPr lang="en-US"/>
              <a:t>Both of these directions reduce carbon emissions therefore satisfying the original scope.  Our team has selected to improve the existing facilities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30</a:t>
            </a:fld>
            <a:endParaRPr lang="en-US"/>
          </a:p>
        </p:txBody>
      </p:sp>
    </p:spTree>
    <p:extLst>
      <p:ext uri="{BB962C8B-B14F-4D97-AF65-F5344CB8AC3E}">
        <p14:creationId xmlns:p14="http://schemas.microsoft.com/office/powerpoint/2010/main" val="2787208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There is a new building coming to the Innovation park. </a:t>
            </a:r>
          </a:p>
          <a:p>
            <a:endParaRPr lang="en-US"/>
          </a:p>
          <a:p>
            <a:r>
              <a:rPr lang="en-US"/>
              <a:t>The Interdisciplinary Research and Commercialization Building will begin construction in 2024.</a:t>
            </a:r>
          </a:p>
          <a:p>
            <a:endParaRPr lang="en-US"/>
          </a:p>
          <a:p>
            <a:r>
              <a:rPr lang="en-US"/>
              <a:t> The current plan is to use the chill water from the </a:t>
            </a:r>
            <a:r>
              <a:rPr lang="en-US" err="1"/>
              <a:t>MagLab</a:t>
            </a:r>
            <a:r>
              <a:rPr lang="en-US"/>
              <a:t> to cool the new building. Chill water would be pumped from the </a:t>
            </a:r>
            <a:r>
              <a:rPr lang="en-US" err="1"/>
              <a:t>MagLab</a:t>
            </a:r>
            <a:r>
              <a:rPr lang="en-US"/>
              <a:t> and used in IRCB’s HVAC system. This method would reduce the amount of carbon emissions because using one building’s HVAC to cool two buildings consumes less energy than having each building provide their own cooling. Think of it like carpooling. Using one car for two people saves on fuel emissions. This is the same basic </a:t>
            </a:r>
          </a:p>
          <a:p>
            <a:endParaRPr lang="en-US"/>
          </a:p>
          <a:p>
            <a:r>
              <a:rPr lang="en-US"/>
              <a:t>New building without HVAC.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42</a:t>
            </a:fld>
            <a:endParaRPr lang="en-US"/>
          </a:p>
        </p:txBody>
      </p:sp>
    </p:spTree>
    <p:extLst>
      <p:ext uri="{BB962C8B-B14F-4D97-AF65-F5344CB8AC3E}">
        <p14:creationId xmlns:p14="http://schemas.microsoft.com/office/powerpoint/2010/main" val="368113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4F055F1-FB42-4783-9149-570D4064866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2120210-6384-43C8-9E83-E27A30B3E75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43</a:t>
            </a:fld>
            <a:endParaRPr lang="en-US"/>
          </a:p>
        </p:txBody>
      </p:sp>
      <p:sp>
        <p:nvSpPr>
          <p:cNvPr id="4" name="Header Placeholder 3">
            <a:extLst>
              <a:ext uri="{FF2B5EF4-FFF2-40B4-BE49-F238E27FC236}">
                <a16:creationId xmlns:a16="http://schemas.microsoft.com/office/drawing/2014/main" id="{A8C6B35D-05E7-4E18-BE5F-A9BDC829F2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545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5EB53BA-3262-41AA-9B83-011EBA75DDB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0166A78-28F3-4146-80FF-E3A426E2757A}"/>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44</a:t>
            </a:fld>
            <a:endParaRPr lang="en-US"/>
          </a:p>
        </p:txBody>
      </p:sp>
      <p:sp>
        <p:nvSpPr>
          <p:cNvPr id="4" name="Header Placeholder 3">
            <a:extLst>
              <a:ext uri="{FF2B5EF4-FFF2-40B4-BE49-F238E27FC236}">
                <a16:creationId xmlns:a16="http://schemas.microsoft.com/office/drawing/2014/main" id="{715FCE9E-65E0-46AF-9A68-1CF6419261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4349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B59DD83-ED49-4968-9B6D-950EFBD67E6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0989460D-BB8D-4D45-A1EC-53B079D8AA6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1A13E95F-0C22-4887-A8D9-05E833E035D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2748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D87CE34-B2C1-4A16-9367-82DA90448E5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8B80C3-2E57-4717-94B0-9E58ED9B6DA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46</a:t>
            </a:fld>
            <a:endParaRPr lang="en-US"/>
          </a:p>
        </p:txBody>
      </p:sp>
      <p:sp>
        <p:nvSpPr>
          <p:cNvPr id="4" name="Header Placeholder 3">
            <a:extLst>
              <a:ext uri="{FF2B5EF4-FFF2-40B4-BE49-F238E27FC236}">
                <a16:creationId xmlns:a16="http://schemas.microsoft.com/office/drawing/2014/main" id="{06DD67E2-32B5-4BA3-8136-A6C7D90C375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18297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B8037F7-0C22-41D9-84C8-6BAC3771AB5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7C4DBC7-7085-45E7-B6BB-D7BEF69A820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47</a:t>
            </a:fld>
            <a:endParaRPr lang="en-US"/>
          </a:p>
        </p:txBody>
      </p:sp>
      <p:sp>
        <p:nvSpPr>
          <p:cNvPr id="4" name="Header Placeholder 3">
            <a:extLst>
              <a:ext uri="{FF2B5EF4-FFF2-40B4-BE49-F238E27FC236}">
                <a16:creationId xmlns:a16="http://schemas.microsoft.com/office/drawing/2014/main" id="{01D32153-49AB-4FC4-BA9B-8FAC74B44D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6510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FC2E00E-571E-443A-9E68-4C3B2D80D02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37ACA78-4E58-4B80-96FB-BE6AA500E83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48</a:t>
            </a:fld>
            <a:endParaRPr lang="en-US"/>
          </a:p>
        </p:txBody>
      </p:sp>
      <p:sp>
        <p:nvSpPr>
          <p:cNvPr id="4" name="Header Placeholder 3">
            <a:extLst>
              <a:ext uri="{FF2B5EF4-FFF2-40B4-BE49-F238E27FC236}">
                <a16:creationId xmlns:a16="http://schemas.microsoft.com/office/drawing/2014/main" id="{32E58457-C8B9-4161-A99F-BB189C095A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4311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274FFB3-9DE2-49ED-A4E5-93645907440F}"/>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2D2E7440-F4C0-4872-B40E-7A15ECE517F8}"/>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49</a:t>
            </a:fld>
            <a:endParaRPr lang="en-US"/>
          </a:p>
        </p:txBody>
      </p:sp>
      <p:sp>
        <p:nvSpPr>
          <p:cNvPr id="4" name="Header Placeholder 3">
            <a:extLst>
              <a:ext uri="{FF2B5EF4-FFF2-40B4-BE49-F238E27FC236}">
                <a16:creationId xmlns:a16="http://schemas.microsoft.com/office/drawing/2014/main" id="{E040E472-029A-46A4-98E2-0B079BA0A6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938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Our sponsor is Cameron Griffith, a sales associate at Trane. And our advisor is Dr. Juan Ordonez, a full professor at the FAMU-FSU college of engineering.</a:t>
            </a:r>
            <a:endParaRPr lang="en-US"/>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7272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3E4AD71-DC17-4E48-98FF-8689F67209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143A84-1D0B-48DD-B0B4-097A26BC40D9}"/>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50</a:t>
            </a:fld>
            <a:endParaRPr lang="en-US"/>
          </a:p>
        </p:txBody>
      </p:sp>
      <p:sp>
        <p:nvSpPr>
          <p:cNvPr id="4" name="Header Placeholder 3">
            <a:extLst>
              <a:ext uri="{FF2B5EF4-FFF2-40B4-BE49-F238E27FC236}">
                <a16:creationId xmlns:a16="http://schemas.microsoft.com/office/drawing/2014/main" id="{E56EA30B-EE3E-481A-AC80-E881FAC7863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5504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04CFB44-67E5-4E55-960D-B425CDEDFBA1}"/>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AA3D093-5108-47DA-85D7-B96E58FA3F3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51</a:t>
            </a:fld>
            <a:endParaRPr lang="en-US"/>
          </a:p>
        </p:txBody>
      </p:sp>
      <p:sp>
        <p:nvSpPr>
          <p:cNvPr id="4" name="Header Placeholder 3">
            <a:extLst>
              <a:ext uri="{FF2B5EF4-FFF2-40B4-BE49-F238E27FC236}">
                <a16:creationId xmlns:a16="http://schemas.microsoft.com/office/drawing/2014/main" id="{1CC82A75-1909-4CE9-AED7-D750B33A980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30685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6489C033-840F-427C-88CB-197582B0C4B9}"/>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1DDB2FB7-E23E-4CEF-8CA4-E8C1766E644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52</a:t>
            </a:fld>
            <a:endParaRPr lang="en-US"/>
          </a:p>
        </p:txBody>
      </p:sp>
      <p:sp>
        <p:nvSpPr>
          <p:cNvPr id="4" name="Header Placeholder 3">
            <a:extLst>
              <a:ext uri="{FF2B5EF4-FFF2-40B4-BE49-F238E27FC236}">
                <a16:creationId xmlns:a16="http://schemas.microsoft.com/office/drawing/2014/main" id="{7EA135E5-383B-4103-84F6-07CF15274BB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0137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89526C4-5522-4E88-A1B1-A136E5C56B6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E9F86C3-6BF3-41FC-AC3F-8D2B8D85330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53</a:t>
            </a:fld>
            <a:endParaRPr lang="en-US"/>
          </a:p>
        </p:txBody>
      </p:sp>
      <p:sp>
        <p:nvSpPr>
          <p:cNvPr id="4" name="Header Placeholder 3">
            <a:extLst>
              <a:ext uri="{FF2B5EF4-FFF2-40B4-BE49-F238E27FC236}">
                <a16:creationId xmlns:a16="http://schemas.microsoft.com/office/drawing/2014/main" id="{6AA16DE6-52B6-45F5-81FA-4E12BF0BF46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61165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AA6861A-FA53-45B6-BB6F-C848D7E00CF7}"/>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D5B2E21F-5F6C-400A-87D6-01879C9B256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54</a:t>
            </a:fld>
            <a:endParaRPr lang="en-US"/>
          </a:p>
        </p:txBody>
      </p:sp>
      <p:sp>
        <p:nvSpPr>
          <p:cNvPr id="4" name="Header Placeholder 3">
            <a:extLst>
              <a:ext uri="{FF2B5EF4-FFF2-40B4-BE49-F238E27FC236}">
                <a16:creationId xmlns:a16="http://schemas.microsoft.com/office/drawing/2014/main" id="{7F203C0F-4A32-44FE-8F7D-DB8C6C09DC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9704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03B46E-C99C-4FE9-8486-CBD78C71915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39CA85-6B8C-456F-B0C7-320E8224E18E}"/>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55</a:t>
            </a:fld>
            <a:endParaRPr lang="en-US"/>
          </a:p>
        </p:txBody>
      </p:sp>
      <p:sp>
        <p:nvSpPr>
          <p:cNvPr id="4" name="Header Placeholder 3">
            <a:extLst>
              <a:ext uri="{FF2B5EF4-FFF2-40B4-BE49-F238E27FC236}">
                <a16:creationId xmlns:a16="http://schemas.microsoft.com/office/drawing/2014/main" id="{E992BD25-BE5B-45FE-BFD4-24F10A13BB9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9369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8C43641F-2C63-4F84-8875-9EC76698FE4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73C026CE-9E7D-4936-A9E6-04DE6F7A142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56</a:t>
            </a:fld>
            <a:endParaRPr lang="en-US"/>
          </a:p>
        </p:txBody>
      </p:sp>
      <p:sp>
        <p:nvSpPr>
          <p:cNvPr id="4" name="Header Placeholder 3">
            <a:extLst>
              <a:ext uri="{FF2B5EF4-FFF2-40B4-BE49-F238E27FC236}">
                <a16:creationId xmlns:a16="http://schemas.microsoft.com/office/drawing/2014/main" id="{80F5825A-9849-4862-BC7E-1317D6C71D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7393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9E21D6E-6674-4990-81AF-93FA5BBA474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58F15B2-A1CF-4E1D-8768-D70A3DB686C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57</a:t>
            </a:fld>
            <a:endParaRPr lang="en-US"/>
          </a:p>
        </p:txBody>
      </p:sp>
      <p:sp>
        <p:nvSpPr>
          <p:cNvPr id="4" name="Header Placeholder 3">
            <a:extLst>
              <a:ext uri="{FF2B5EF4-FFF2-40B4-BE49-F238E27FC236}">
                <a16:creationId xmlns:a16="http://schemas.microsoft.com/office/drawing/2014/main" id="{E3CC1527-1CA2-4468-9600-3286B7F6A76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781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93693D61-8511-4D8A-89F0-555A8B7E80A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795A11-B490-4498-BAE6-7AFD9EB6AF9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58</a:t>
            </a:fld>
            <a:endParaRPr lang="en-US"/>
          </a:p>
        </p:txBody>
      </p:sp>
      <p:sp>
        <p:nvSpPr>
          <p:cNvPr id="4" name="Header Placeholder 3">
            <a:extLst>
              <a:ext uri="{FF2B5EF4-FFF2-40B4-BE49-F238E27FC236}">
                <a16:creationId xmlns:a16="http://schemas.microsoft.com/office/drawing/2014/main" id="{ABB7FF0B-7FB2-4BCE-BD45-B1F0564D0F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26278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DD7B43A-05E2-468A-ABAD-77D25289DC1A}"/>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3FD8D73F-CE74-4F29-943E-047C36704BF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59</a:t>
            </a:fld>
            <a:endParaRPr lang="en-US"/>
          </a:p>
        </p:txBody>
      </p:sp>
      <p:sp>
        <p:nvSpPr>
          <p:cNvPr id="4" name="Header Placeholder 3">
            <a:extLst>
              <a:ext uri="{FF2B5EF4-FFF2-40B4-BE49-F238E27FC236}">
                <a16:creationId xmlns:a16="http://schemas.microsoft.com/office/drawing/2014/main" id="{B179A8D8-55F5-4442-ADE9-CFA6C6281F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2724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Bianca Marius</a:t>
            </a:r>
          </a:p>
          <a:p>
            <a:endParaRPr lang="en-US">
              <a:cs typeface="Calibri"/>
            </a:endParaRPr>
          </a:p>
          <a:p>
            <a:r>
              <a:rPr lang="en-US">
                <a:cs typeface="Calibri"/>
              </a:rPr>
              <a:t>The main objective of this project is to reduce the carbon emissions of Innovation Park.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a:t>
            </a:fld>
            <a:endParaRPr lang="en-US"/>
          </a:p>
        </p:txBody>
      </p:sp>
    </p:spTree>
    <p:extLst>
      <p:ext uri="{BB962C8B-B14F-4D97-AF65-F5344CB8AC3E}">
        <p14:creationId xmlns:p14="http://schemas.microsoft.com/office/powerpoint/2010/main" val="1104429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133D1C65-D138-4B73-AE5C-217AECE2401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B81FF9-7BE3-4837-8238-E9DF3AA9180B}"/>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60</a:t>
            </a:fld>
            <a:endParaRPr lang="en-US"/>
          </a:p>
        </p:txBody>
      </p:sp>
      <p:sp>
        <p:nvSpPr>
          <p:cNvPr id="4" name="Header Placeholder 3">
            <a:extLst>
              <a:ext uri="{FF2B5EF4-FFF2-40B4-BE49-F238E27FC236}">
                <a16:creationId xmlns:a16="http://schemas.microsoft.com/office/drawing/2014/main" id="{B73F9A46-A175-495F-8F33-9A033EE929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7997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E1E43355-2C90-4D8D-957F-3A6546577DB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85034F1-A76D-400C-B36A-F03CBEE9B08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61</a:t>
            </a:fld>
            <a:endParaRPr lang="en-US"/>
          </a:p>
        </p:txBody>
      </p:sp>
      <p:sp>
        <p:nvSpPr>
          <p:cNvPr id="4" name="Header Placeholder 3">
            <a:extLst>
              <a:ext uri="{FF2B5EF4-FFF2-40B4-BE49-F238E27FC236}">
                <a16:creationId xmlns:a16="http://schemas.microsoft.com/office/drawing/2014/main" id="{7AA095C0-4221-48BA-917F-D657ECA3B3D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65699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6CEFFFD-DFF7-4D13-88B3-5AC645DD9F8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481CF7A-B795-4AC2-AB12-1556F507B807}"/>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62</a:t>
            </a:fld>
            <a:endParaRPr lang="en-US"/>
          </a:p>
        </p:txBody>
      </p:sp>
      <p:sp>
        <p:nvSpPr>
          <p:cNvPr id="4" name="Header Placeholder 3">
            <a:extLst>
              <a:ext uri="{FF2B5EF4-FFF2-40B4-BE49-F238E27FC236}">
                <a16:creationId xmlns:a16="http://schemas.microsoft.com/office/drawing/2014/main" id="{2A7DBD00-668F-435C-8F9B-98B6589DE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5972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022F9D3A-6CEC-48E9-A7F8-615DC39F180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41FA6662-7AA5-46C1-8463-126A39F66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63</a:t>
            </a:fld>
            <a:endParaRPr lang="en-US"/>
          </a:p>
        </p:txBody>
      </p:sp>
      <p:sp>
        <p:nvSpPr>
          <p:cNvPr id="4" name="Header Placeholder 3">
            <a:extLst>
              <a:ext uri="{FF2B5EF4-FFF2-40B4-BE49-F238E27FC236}">
                <a16:creationId xmlns:a16="http://schemas.microsoft.com/office/drawing/2014/main" id="{E8A525FA-1D2F-46B6-9BB0-693457121F1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9908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B48E615F-E856-41F7-967E-E1E17FE13A32}"/>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601724C1-27B8-4A7A-8574-B08E50A9C8D4}"/>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65</a:t>
            </a:fld>
            <a:endParaRPr lang="en-US"/>
          </a:p>
        </p:txBody>
      </p:sp>
      <p:sp>
        <p:nvSpPr>
          <p:cNvPr id="4" name="Header Placeholder 3">
            <a:extLst>
              <a:ext uri="{FF2B5EF4-FFF2-40B4-BE49-F238E27FC236}">
                <a16:creationId xmlns:a16="http://schemas.microsoft.com/office/drawing/2014/main" id="{26BD3513-5139-470E-81D4-62E315A8398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2564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a:p>
            <a:r>
              <a:rPr lang="en-US"/>
              <a:t>So first off the definition of Greenhouse gas(or carbon) emissions are human activities strengthening the greenhouse effect which then causes a hotter climate change. The biggest cause of this is from carbon dioxide produced by burning fossil fuels: the most prominent being coal, oil, and natural gas. </a:t>
            </a:r>
          </a:p>
          <a:p>
            <a:endParaRPr lang="en-US"/>
          </a:p>
          <a:p>
            <a:r>
              <a:rPr lang="en-US"/>
              <a:t>This chart shows that the total US Greenhous Gas Emission transportation at 29%; however, electricity is right behind it at 25%. HVAC system accounts for 40% of a commercial buildings total energy use. </a:t>
            </a:r>
          </a:p>
          <a:p>
            <a:endParaRPr lang="en-US"/>
          </a:p>
          <a:p>
            <a:r>
              <a:rPr lang="en-US"/>
              <a:t>Bianca Marius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666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a:solidFill>
                  <a:srgbClr val="000000"/>
                </a:solidFill>
                <a:effectLst/>
                <a:latin typeface="Times New Roman" panose="02020603050405020304" pitchFamily="18" charset="0"/>
              </a:rPr>
              <a:t>The key goals of our plan is to</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Explore the current expenditures for Innovation Park</a:t>
            </a:r>
            <a:r>
              <a:rPr lang="en-US" sz="1800" b="0" i="0">
                <a:solidFill>
                  <a:srgbClr val="000000"/>
                </a:solidFill>
                <a:effectLst/>
                <a:latin typeface="ＭＳ ゴシック" panose="020B0609070205080204" pitchFamily="49" charset="-128"/>
              </a:rPr>
              <a:t> Explore and the pre covid expenditures from the </a:t>
            </a:r>
            <a:r>
              <a:rPr lang="en-US" sz="1800" b="0" i="0" err="1">
                <a:solidFill>
                  <a:srgbClr val="000000"/>
                </a:solidFill>
                <a:effectLst/>
                <a:latin typeface="ＭＳ ゴシック" panose="020B0609070205080204" pitchFamily="49" charset="-128"/>
              </a:rPr>
              <a:t>Maglab</a:t>
            </a:r>
            <a:r>
              <a:rPr lang="en-US" sz="1800" b="0" i="0">
                <a:solidFill>
                  <a:srgbClr val="000000"/>
                </a:solidFill>
                <a:effectLst/>
                <a:latin typeface="ＭＳ ゴシック" panose="020B0609070205080204" pitchFamily="49" charset="-128"/>
                <a:ea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Innovate the most effective potential solutions for improving the HVAC efficiency at Innovation Park</a:t>
            </a:r>
            <a:r>
              <a:rPr lang="en-US" sz="1800" b="0" i="0">
                <a:solidFill>
                  <a:srgbClr val="000000"/>
                </a:solidFill>
                <a:effectLst/>
                <a:latin typeface="ＭＳ ゴシック" panose="020B0609070205080204" pitchFamily="49" charset="-128"/>
              </a:rPr>
              <a:t> </a:t>
            </a:r>
          </a:p>
          <a:p>
            <a:pPr algn="l" rtl="0" fontAlgn="base">
              <a:buFont typeface="Arial" panose="020B0604020202020204" pitchFamily="34" charset="0"/>
              <a:buChar char="•"/>
            </a:pPr>
            <a:endParaRPr lang="en-US" sz="18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1800" b="0" i="0">
                <a:solidFill>
                  <a:srgbClr val="000000"/>
                </a:solidFill>
                <a:effectLst/>
                <a:latin typeface="Times New Roman" panose="02020603050405020304" pitchFamily="18" charset="0"/>
              </a:rPr>
              <a:t>And then by taking into account of all the parts and manual installation and operation of these proposed ideas, determine Which  solutions are the most cost effective. </a:t>
            </a:r>
            <a:r>
              <a:rPr lang="en-US" sz="1800" b="0" i="0">
                <a:solidFill>
                  <a:srgbClr val="000000"/>
                </a:solidFill>
                <a:effectLst/>
                <a:latin typeface="ＭＳ ゴシック" panose="020B0609070205080204" pitchFamily="49" charset="-128"/>
              </a:rPr>
              <a:t> </a:t>
            </a:r>
            <a:endParaRPr lang="en-US"/>
          </a:p>
          <a:p>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069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Primary Markets are the mag lab and innovation park utilities facilitators along with Trane as these are who our solution is specifically geared towards and essentially being sold to first.</a:t>
            </a:r>
          </a:p>
          <a:p>
            <a:endParaRPr lang="en-US"/>
          </a:p>
          <a:p>
            <a:r>
              <a:rPr lang="en-US"/>
              <a:t>Trane</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a:t>
            </a:fld>
            <a:endParaRPr lang="en-US"/>
          </a:p>
        </p:txBody>
      </p:sp>
    </p:spTree>
    <p:extLst>
      <p:ext uri="{BB962C8B-B14F-4D97-AF65-F5344CB8AC3E}">
        <p14:creationId xmlns:p14="http://schemas.microsoft.com/office/powerpoint/2010/main" val="141701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Using Pre-Covid Data- covid 19 reduced the amount of </a:t>
            </a:r>
            <a:r>
              <a:rPr lang="en-US" err="1"/>
              <a:t>MagLab</a:t>
            </a:r>
            <a:r>
              <a:rPr lang="en-US"/>
              <a:t> contractors and skewed the energy usage data, so we will use data from 2019 before to interpolate the normal energy consumption</a:t>
            </a:r>
          </a:p>
          <a:p>
            <a:pPr marL="171450" indent="-171450">
              <a:buFont typeface="Arial" panose="020B0604020202020204" pitchFamily="34" charset="0"/>
              <a:buChar char="•"/>
            </a:pPr>
            <a:r>
              <a:rPr lang="en-US"/>
              <a:t>Only focusing on decreasing electricity use through HVAC- </a:t>
            </a:r>
          </a:p>
          <a:p>
            <a:endParaRPr lang="en-US"/>
          </a:p>
          <a:p>
            <a:r>
              <a:rPr lang="en-US"/>
              <a:t>were not going to try to decrease the energy consumption of the magnets or the electricity habits of the building </a:t>
            </a:r>
            <a:endParaRPr lang="en-US">
              <a:cs typeface="Calibri" panose="020F0502020204030204"/>
            </a:endParaRPr>
          </a:p>
          <a:p>
            <a:r>
              <a:rPr lang="en-US"/>
              <a:t>We are only focusing on a solution that incorporates the HVAC system to reduce electricity consumption and increase efficiency</a:t>
            </a:r>
            <a:endParaRPr lang="en-US">
              <a:cs typeface="Calibri" panose="020F0502020204030204"/>
            </a:endParaRPr>
          </a:p>
          <a:p>
            <a:pPr marL="171450" indent="-171450">
              <a:buFont typeface="Arial" panose="020B0604020202020204" pitchFamily="34" charset="0"/>
              <a:buChar char="•"/>
            </a:pPr>
            <a:r>
              <a:rPr lang="en-US"/>
              <a:t>Have access to all the necessary data- we will not have to add sensors to gather data. We will be able to collect the necessary data from the current sources</a:t>
            </a:r>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8</a:t>
            </a:fld>
            <a:endParaRPr lang="en-US"/>
          </a:p>
        </p:txBody>
      </p:sp>
    </p:spTree>
    <p:extLst>
      <p:ext uri="{BB962C8B-B14F-4D97-AF65-F5344CB8AC3E}">
        <p14:creationId xmlns:p14="http://schemas.microsoft.com/office/powerpoint/2010/main" val="308462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The main functions for our project to reduce, reuse, recycle. </a:t>
            </a:r>
          </a:p>
          <a:p>
            <a:endParaRPr lang="en-US"/>
          </a:p>
          <a:p>
            <a:r>
              <a:rPr lang="en-US"/>
              <a:t>Reduce - reducing the energy that the </a:t>
            </a:r>
            <a:r>
              <a:rPr lang="en-US" err="1"/>
              <a:t>MagLab</a:t>
            </a:r>
            <a:r>
              <a:rPr lang="en-US"/>
              <a:t> , increase the energy efficiency</a:t>
            </a:r>
            <a:endParaRPr lang="en-US">
              <a:cs typeface="Calibri"/>
            </a:endParaRPr>
          </a:p>
          <a:p>
            <a:endParaRPr lang="en-US"/>
          </a:p>
          <a:p>
            <a:r>
              <a:rPr lang="en-US"/>
              <a:t>Reusing - reuse by product of one system for another, capture energy from other sources </a:t>
            </a:r>
            <a:endParaRPr lang="en-US">
              <a:cs typeface="Calibri"/>
            </a:endParaRPr>
          </a:p>
          <a:p>
            <a:endParaRPr lang="en-US"/>
          </a:p>
          <a:p>
            <a:r>
              <a:rPr lang="en-US"/>
              <a:t>Finally recycling use byproducts of one system for another</a:t>
            </a:r>
            <a:endParaRPr lang="en-US">
              <a:cs typeface="Calibri"/>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9</a:t>
            </a:fld>
            <a:endParaRPr lang="en-US"/>
          </a:p>
        </p:txBody>
      </p:sp>
    </p:spTree>
    <p:extLst>
      <p:ext uri="{BB962C8B-B14F-4D97-AF65-F5344CB8AC3E}">
        <p14:creationId xmlns:p14="http://schemas.microsoft.com/office/powerpoint/2010/main" val="16627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6343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6104580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37155299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870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39291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5669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8788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8396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8457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7322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679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6305395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547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7448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7025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86566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0212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140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1525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6653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30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454057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6578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5661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0136264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28875730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80369692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33060865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42900913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7446344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FABC0-072B-4F22-8F9B-95A9D10B0206}" type="slidenum">
              <a:rPr lang="en-US" smtClean="0"/>
              <a:pPr/>
              <a:t>‹#›</a:t>
            </a:fld>
            <a:endParaRPr lang="en-US"/>
          </a:p>
        </p:txBody>
      </p:sp>
      <p:sp>
        <p:nvSpPr>
          <p:cNvPr id="7" name="Rectangle 6">
            <a:extLst>
              <a:ext uri="{FF2B5EF4-FFF2-40B4-BE49-F238E27FC236}">
                <a16:creationId xmlns:a16="http://schemas.microsoft.com/office/drawing/2014/main" id="{E3C53E6C-05D5-4761-91E8-A3992C569B70}"/>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E170CF-9EDA-4D23-B616-4734ECB8A605}"/>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9" name="TextBox 8">
            <a:extLst>
              <a:ext uri="{FF2B5EF4-FFF2-40B4-BE49-F238E27FC236}">
                <a16:creationId xmlns:a16="http://schemas.microsoft.com/office/drawing/2014/main" id="{373DE40A-9F72-4502-A55B-2081E421CA7C}"/>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38268302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2" r:id="rId14"/>
    <p:sldLayoutId id="2147483761" r:id="rId15"/>
    <p:sldLayoutId id="2147483763" r:id="rId16"/>
    <p:sldLayoutId id="2147483732" r:id="rId17"/>
    <p:sldLayoutId id="2147483731" r:id="rId18"/>
    <p:sldLayoutId id="2147483734" r:id="rId19"/>
    <p:sldLayoutId id="2147483735" r:id="rId20"/>
    <p:sldLayoutId id="2147483736" r:id="rId21"/>
    <p:sldLayoutId id="2147483737"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33" r:id="rId31"/>
    <p:sldLayoutId id="2147483651" r:id="rId32"/>
    <p:sldLayoutId id="2147483681" r:id="rId33"/>
    <p:sldLayoutId id="2147483672" r:id="rId34"/>
    <p:sldLayoutId id="2147483665" r:id="rId35"/>
    <p:sldLayoutId id="2147483668" r:id="rId36"/>
    <p:sldLayoutId id="2147483669" r:id="rId37"/>
    <p:sldLayoutId id="2147483674" r:id="rId38"/>
    <p:sldLayoutId id="2147483675" r:id="rId39"/>
    <p:sldLayoutId id="2147483676" r:id="rId40"/>
    <p:sldLayoutId id="2147483677" r:id="rId41"/>
    <p:sldLayoutId id="2147483678" r:id="rId42"/>
    <p:sldLayoutId id="2147483679" r:id="rId43"/>
    <p:sldLayoutId id="2147483680" r:id="rId44"/>
    <p:sldLayoutId id="2147483670" r:id="rId45"/>
    <p:sldLayoutId id="214748367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5.jpeg"/><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a:xfrm>
            <a:off x="917926" y="2483811"/>
            <a:ext cx="10515600" cy="301453"/>
          </a:xfrm>
        </p:spPr>
        <p:txBody>
          <a:bodyPr vert="horz" lIns="91440" tIns="45720" rIns="91440" bIns="45720" rtlCol="0" anchor="t">
            <a:normAutofit fontScale="25000" lnSpcReduction="20000"/>
          </a:bodyPr>
          <a:lstStyle/>
          <a:p>
            <a:endParaRPr lang="en-US" sz="21600">
              <a:latin typeface="Script MT Bold" panose="020B0604020202020204" pitchFamily="66" charset="0"/>
            </a:endParaRPr>
          </a:p>
          <a:p>
            <a:endParaRPr lang="en-US" sz="17600">
              <a:latin typeface="Times New Roman"/>
            </a:endParaRPr>
          </a:p>
          <a:p>
            <a:endParaRPr lang="en-US" sz="17600">
              <a:latin typeface="Times New Roman"/>
              <a:cs typeface="Arial"/>
            </a:endParaRPr>
          </a:p>
          <a:p>
            <a:endParaRPr lang="en-US" sz="4800">
              <a:latin typeface="Times New Roman"/>
              <a:cs typeface="Arial"/>
            </a:endParaRPr>
          </a:p>
          <a:p>
            <a:endParaRPr lang="en-US">
              <a:latin typeface="Times New Roman"/>
              <a:cs typeface="Arial"/>
            </a:endParaRPr>
          </a:p>
          <a:p>
            <a:endParaRPr lang="en-US">
              <a:latin typeface="Times New Roman"/>
              <a:cs typeface="Arial"/>
            </a:endParaRPr>
          </a:p>
          <a:p>
            <a:r>
              <a:rPr lang="en-US" sz="8000">
                <a:latin typeface="Times New Roman"/>
                <a:cs typeface="Arial"/>
              </a:rPr>
              <a:t>Team 517</a:t>
            </a:r>
          </a:p>
          <a:p>
            <a:r>
              <a:rPr lang="en-US" sz="8000">
                <a:latin typeface="Times New Roman"/>
                <a:cs typeface="Arial"/>
              </a:rPr>
              <a:t>Bianca Marius, Finnbar Rooney, Nicholas Walker</a:t>
            </a:r>
            <a:endParaRPr lang="en-US" sz="8000">
              <a:latin typeface="Times New Roman"/>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12"/>
          </p:nvPr>
        </p:nvSpPr>
        <p:spPr/>
        <p:txBody>
          <a:bodyPr/>
          <a:lstStyle/>
          <a:p>
            <a:fld id="{6F1FABC0-072B-4F22-8F9B-95A9D10B0206}" type="slidenum">
              <a:rPr lang="en-US" smtClean="0"/>
              <a:pPr/>
              <a:t>1</a:t>
            </a:fld>
            <a:endParaRPr lang="en-US"/>
          </a:p>
        </p:txBody>
      </p:sp>
      <p:sp>
        <p:nvSpPr>
          <p:cNvPr id="6" name="TextBox 5">
            <a:extLst>
              <a:ext uri="{FF2B5EF4-FFF2-40B4-BE49-F238E27FC236}">
                <a16:creationId xmlns:a16="http://schemas.microsoft.com/office/drawing/2014/main" id="{7102F395-2932-4226-BC85-95CBE92E20CC}"/>
              </a:ext>
            </a:extLst>
          </p:cNvPr>
          <p:cNvSpPr txBox="1"/>
          <p:nvPr/>
        </p:nvSpPr>
        <p:spPr>
          <a:xfrm>
            <a:off x="10502347" y="3511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Calibri"/>
              </a:rPr>
              <a:t>Team: 517</a:t>
            </a:r>
          </a:p>
        </p:txBody>
      </p:sp>
      <p:sp>
        <p:nvSpPr>
          <p:cNvPr id="9" name="Rectangle 8">
            <a:extLst>
              <a:ext uri="{FF2B5EF4-FFF2-40B4-BE49-F238E27FC236}">
                <a16:creationId xmlns:a16="http://schemas.microsoft.com/office/drawing/2014/main" id="{743DD5D5-1F99-496A-9127-33A44D70A0D8}"/>
              </a:ext>
            </a:extLst>
          </p:cNvPr>
          <p:cNvSpPr/>
          <p:nvPr/>
        </p:nvSpPr>
        <p:spPr>
          <a:xfrm>
            <a:off x="601936" y="1723435"/>
            <a:ext cx="11147579" cy="2123658"/>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cap="none" spc="0">
                <a:ln/>
                <a:effectLst/>
                <a:latin typeface="Times New Roman" panose="02020603050405020304" pitchFamily="18" charset="0"/>
                <a:cs typeface="Times New Roman" panose="02020603050405020304" pitchFamily="18" charset="0"/>
              </a:rPr>
              <a:t>Making the </a:t>
            </a:r>
            <a:r>
              <a:rPr lang="en-US" sz="7200" cap="none" spc="0" err="1">
                <a:ln/>
                <a:effectLst/>
                <a:latin typeface="Times New Roman" panose="02020603050405020304" pitchFamily="18" charset="0"/>
                <a:cs typeface="Times New Roman" panose="02020603050405020304" pitchFamily="18" charset="0"/>
              </a:rPr>
              <a:t>MagLab</a:t>
            </a:r>
            <a:r>
              <a:rPr lang="en-US" sz="7200" cap="none" spc="0">
                <a:ln/>
                <a:effectLst/>
                <a:latin typeface="Times New Roman" panose="02020603050405020304" pitchFamily="18" charset="0"/>
                <a:cs typeface="Times New Roman" panose="02020603050405020304" pitchFamily="18" charset="0"/>
              </a:rPr>
              <a:t> Greener:</a:t>
            </a:r>
          </a:p>
          <a:p>
            <a:pPr algn="ctr"/>
            <a:r>
              <a:rPr lang="en-US" sz="6000" cap="none" spc="0">
                <a:ln/>
                <a:effectLst/>
                <a:latin typeface="Times New Roman" panose="02020603050405020304" pitchFamily="18" charset="0"/>
                <a:cs typeface="Times New Roman" panose="02020603050405020304" pitchFamily="18" charset="0"/>
              </a:rPr>
              <a:t>Optimizing the HVAC</a:t>
            </a:r>
          </a:p>
        </p:txBody>
      </p:sp>
      <p:pic>
        <p:nvPicPr>
          <p:cNvPr id="5" name="Picture 4">
            <a:extLst>
              <a:ext uri="{FF2B5EF4-FFF2-40B4-BE49-F238E27FC236}">
                <a16:creationId xmlns:a16="http://schemas.microsoft.com/office/drawing/2014/main" id="{B86CD1C7-3BBA-41F3-8DFA-20CB500D77EF}"/>
              </a:ext>
            </a:extLst>
          </p:cNvPr>
          <p:cNvPicPr>
            <a:picLocks noChangeAspect="1"/>
          </p:cNvPicPr>
          <p:nvPr/>
        </p:nvPicPr>
        <p:blipFill>
          <a:blip r:embed="rId3">
            <a:alphaModFix amt="20000"/>
          </a:blip>
          <a:stretch>
            <a:fillRect/>
          </a:stretch>
        </p:blipFill>
        <p:spPr>
          <a:xfrm>
            <a:off x="0" y="-4557"/>
            <a:ext cx="12192000" cy="5920166"/>
          </a:xfrm>
          <a:prstGeom prst="rect">
            <a:avLst/>
          </a:prstGeom>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5CF6-EEC5-4B43-9138-1C6E684AC5D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Targets</a:t>
            </a:r>
          </a:p>
        </p:txBody>
      </p:sp>
      <p:sp>
        <p:nvSpPr>
          <p:cNvPr id="3" name="Slide Number Placeholder 2">
            <a:extLst>
              <a:ext uri="{FF2B5EF4-FFF2-40B4-BE49-F238E27FC236}">
                <a16:creationId xmlns:a16="http://schemas.microsoft.com/office/drawing/2014/main" id="{245451ED-6986-49ED-83B8-E4C8547680F1}"/>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7" name="TextBox 6">
            <a:extLst>
              <a:ext uri="{FF2B5EF4-FFF2-40B4-BE49-F238E27FC236}">
                <a16:creationId xmlns:a16="http://schemas.microsoft.com/office/drawing/2014/main" id="{AC4E4E0C-B1C2-4FD0-AECA-E099BF24C5CF}"/>
              </a:ext>
            </a:extLst>
          </p:cNvPr>
          <p:cNvSpPr txBox="1"/>
          <p:nvPr/>
        </p:nvSpPr>
        <p:spPr>
          <a:xfrm>
            <a:off x="7222065" y="1753389"/>
            <a:ext cx="5100084" cy="523220"/>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Reduce 15% of energy usage</a:t>
            </a:r>
          </a:p>
        </p:txBody>
      </p:sp>
      <p:pic>
        <p:nvPicPr>
          <p:cNvPr id="5" name="Graphic 4" descr="Target with solid fill">
            <a:extLst>
              <a:ext uri="{FF2B5EF4-FFF2-40B4-BE49-F238E27FC236}">
                <a16:creationId xmlns:a16="http://schemas.microsoft.com/office/drawing/2014/main" id="{328AB477-B1DC-4A75-82F9-E81527FB0C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843" y="1690688"/>
            <a:ext cx="3244072" cy="3244072"/>
          </a:xfrm>
          <a:prstGeom prst="rect">
            <a:avLst/>
          </a:prstGeom>
        </p:spPr>
      </p:pic>
      <p:grpSp>
        <p:nvGrpSpPr>
          <p:cNvPr id="20" name="Group 19">
            <a:extLst>
              <a:ext uri="{FF2B5EF4-FFF2-40B4-BE49-F238E27FC236}">
                <a16:creationId xmlns:a16="http://schemas.microsoft.com/office/drawing/2014/main" id="{0A552934-A419-4D7D-90F5-4992ADF0DA74}"/>
              </a:ext>
            </a:extLst>
          </p:cNvPr>
          <p:cNvGrpSpPr/>
          <p:nvPr/>
        </p:nvGrpSpPr>
        <p:grpSpPr>
          <a:xfrm rot="10800000">
            <a:off x="5754916" y="2812402"/>
            <a:ext cx="1453896" cy="404225"/>
            <a:chOff x="6729984" y="3051508"/>
            <a:chExt cx="2332562" cy="557106"/>
          </a:xfrm>
          <a:solidFill>
            <a:schemeClr val="accent2"/>
          </a:solidFill>
        </p:grpSpPr>
        <p:sp>
          <p:nvSpPr>
            <p:cNvPr id="14" name="Content Placeholder 10" descr="Arrow Right with solid fill">
              <a:extLst>
                <a:ext uri="{FF2B5EF4-FFF2-40B4-BE49-F238E27FC236}">
                  <a16:creationId xmlns:a16="http://schemas.microsoft.com/office/drawing/2014/main" id="{77F125B7-5C08-4616-B453-89B5186BFAA1}"/>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756BC037-186C-49FD-93F3-129633387FD2}"/>
                </a:ext>
              </a:extLst>
            </p:cNvPr>
            <p:cNvGrpSpPr/>
            <p:nvPr/>
          </p:nvGrpSpPr>
          <p:grpSpPr>
            <a:xfrm>
              <a:off x="6729984" y="3069382"/>
              <a:ext cx="804947" cy="486683"/>
              <a:chOff x="3300709" y="1811364"/>
              <a:chExt cx="3068939" cy="2108719"/>
            </a:xfrm>
            <a:grpFill/>
          </p:grpSpPr>
          <p:sp>
            <p:nvSpPr>
              <p:cNvPr id="16" name="Freeform: Shape 15">
                <a:extLst>
                  <a:ext uri="{FF2B5EF4-FFF2-40B4-BE49-F238E27FC236}">
                    <a16:creationId xmlns:a16="http://schemas.microsoft.com/office/drawing/2014/main" id="{7B23507A-EAD0-4E1E-99A3-A13DC780D35D}"/>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CDD31DC-B84D-46F7-8D14-14FA5C8E3419}"/>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52E9076-A758-4D39-99B0-E20A2A8D761A}"/>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1" name="Group 20">
            <a:extLst>
              <a:ext uri="{FF2B5EF4-FFF2-40B4-BE49-F238E27FC236}">
                <a16:creationId xmlns:a16="http://schemas.microsoft.com/office/drawing/2014/main" id="{0F70213F-CF24-4484-B341-F67282DEA030}"/>
              </a:ext>
            </a:extLst>
          </p:cNvPr>
          <p:cNvGrpSpPr/>
          <p:nvPr/>
        </p:nvGrpSpPr>
        <p:grpSpPr>
          <a:xfrm rot="10800000">
            <a:off x="5768168" y="1837646"/>
            <a:ext cx="1453897" cy="404227"/>
            <a:chOff x="6729984" y="3051508"/>
            <a:chExt cx="2332562" cy="557106"/>
          </a:xfrm>
          <a:solidFill>
            <a:schemeClr val="accent1">
              <a:lumMod val="75000"/>
            </a:schemeClr>
          </a:solidFill>
        </p:grpSpPr>
        <p:sp>
          <p:nvSpPr>
            <p:cNvPr id="22" name="Content Placeholder 10" descr="Arrow Right with solid fill">
              <a:extLst>
                <a:ext uri="{FF2B5EF4-FFF2-40B4-BE49-F238E27FC236}">
                  <a16:creationId xmlns:a16="http://schemas.microsoft.com/office/drawing/2014/main" id="{BA521936-DCE7-4B46-950C-298727A4C274}"/>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03C154FD-40D0-40E8-AD58-4E802D9657AF}"/>
                </a:ext>
              </a:extLst>
            </p:cNvPr>
            <p:cNvGrpSpPr/>
            <p:nvPr/>
          </p:nvGrpSpPr>
          <p:grpSpPr>
            <a:xfrm>
              <a:off x="6729984" y="3069382"/>
              <a:ext cx="804947" cy="486683"/>
              <a:chOff x="3300709" y="1811364"/>
              <a:chExt cx="3068939" cy="2108719"/>
            </a:xfrm>
            <a:grpFill/>
          </p:grpSpPr>
          <p:sp>
            <p:nvSpPr>
              <p:cNvPr id="24" name="Freeform: Shape 23">
                <a:extLst>
                  <a:ext uri="{FF2B5EF4-FFF2-40B4-BE49-F238E27FC236}">
                    <a16:creationId xmlns:a16="http://schemas.microsoft.com/office/drawing/2014/main" id="{F953D58D-5CE4-4858-B605-F75D32705BF8}"/>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2AD5071-038E-4A07-8B74-550A1AE52DE0}"/>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B91458A-E480-4C56-9D28-24D63B34E722}"/>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grpSp>
        <p:nvGrpSpPr>
          <p:cNvPr id="27" name="Group 26">
            <a:extLst>
              <a:ext uri="{FF2B5EF4-FFF2-40B4-BE49-F238E27FC236}">
                <a16:creationId xmlns:a16="http://schemas.microsoft.com/office/drawing/2014/main" id="{0D9B1CCE-AA36-4256-8128-67AEE4F14DBD}"/>
              </a:ext>
            </a:extLst>
          </p:cNvPr>
          <p:cNvGrpSpPr/>
          <p:nvPr/>
        </p:nvGrpSpPr>
        <p:grpSpPr>
          <a:xfrm rot="10800000">
            <a:off x="5768168" y="3878743"/>
            <a:ext cx="1453896" cy="404228"/>
            <a:chOff x="6729984" y="3051508"/>
            <a:chExt cx="2332562" cy="557106"/>
          </a:xfrm>
          <a:solidFill>
            <a:schemeClr val="accent6">
              <a:lumMod val="75000"/>
            </a:schemeClr>
          </a:solidFill>
        </p:grpSpPr>
        <p:sp>
          <p:nvSpPr>
            <p:cNvPr id="28" name="Content Placeholder 10" descr="Arrow Right with solid fill">
              <a:extLst>
                <a:ext uri="{FF2B5EF4-FFF2-40B4-BE49-F238E27FC236}">
                  <a16:creationId xmlns:a16="http://schemas.microsoft.com/office/drawing/2014/main" id="{2B0618ED-1A4A-44C1-ABD7-FC094264600A}"/>
                </a:ext>
              </a:extLst>
            </p:cNvPr>
            <p:cNvSpPr/>
            <p:nvPr/>
          </p:nvSpPr>
          <p:spPr>
            <a:xfrm>
              <a:off x="6895418" y="3051508"/>
              <a:ext cx="2167128" cy="557106"/>
            </a:xfrm>
            <a:custGeom>
              <a:avLst/>
              <a:gdLst>
                <a:gd name="connsiteX0" fmla="*/ 38440 w 1126989"/>
                <a:gd name="connsiteY0" fmla="*/ 256127 h 435064"/>
                <a:gd name="connsiteX1" fmla="*/ 996357 w 1126989"/>
                <a:gd name="connsiteY1" fmla="*/ 256127 h 435064"/>
                <a:gd name="connsiteX2" fmla="*/ 882382 w 1126989"/>
                <a:gd name="connsiteY2" fmla="*/ 370102 h 435064"/>
                <a:gd name="connsiteX3" fmla="*/ 882382 w 1126989"/>
                <a:gd name="connsiteY3" fmla="*/ 423919 h 435064"/>
                <a:gd name="connsiteX4" fmla="*/ 936198 w 1126989"/>
                <a:gd name="connsiteY4" fmla="*/ 423919 h 435064"/>
                <a:gd name="connsiteX5" fmla="*/ 1115457 w 1126989"/>
                <a:gd name="connsiteY5" fmla="*/ 244608 h 435064"/>
                <a:gd name="connsiteX6" fmla="*/ 1116739 w 1126989"/>
                <a:gd name="connsiteY6" fmla="*/ 192073 h 435064"/>
                <a:gd name="connsiteX7" fmla="*/ 1115457 w 1126989"/>
                <a:gd name="connsiteY7" fmla="*/ 190792 h 435064"/>
                <a:gd name="connsiteX8" fmla="*/ 936160 w 1126989"/>
                <a:gd name="connsiteY8" fmla="*/ 11532 h 435064"/>
                <a:gd name="connsiteX9" fmla="*/ 883625 w 1126989"/>
                <a:gd name="connsiteY9" fmla="*/ 10251 h 435064"/>
                <a:gd name="connsiteX10" fmla="*/ 882343 w 1126989"/>
                <a:gd name="connsiteY10" fmla="*/ 11532 h 435064"/>
                <a:gd name="connsiteX11" fmla="*/ 881062 w 1126989"/>
                <a:gd name="connsiteY11" fmla="*/ 64067 h 435064"/>
                <a:gd name="connsiteX12" fmla="*/ 882343 w 1126989"/>
                <a:gd name="connsiteY12" fmla="*/ 65349 h 435064"/>
                <a:gd name="connsiteX13" fmla="*/ 996318 w 1126989"/>
                <a:gd name="connsiteY13" fmla="*/ 179388 h 435064"/>
                <a:gd name="connsiteX14" fmla="*/ 38440 w 1126989"/>
                <a:gd name="connsiteY14" fmla="*/ 179388 h 435064"/>
                <a:gd name="connsiteX15" fmla="*/ 0 w 1126989"/>
                <a:gd name="connsiteY15" fmla="*/ 217828 h 435064"/>
                <a:gd name="connsiteX16" fmla="*/ 38440 w 1126989"/>
                <a:gd name="connsiteY16" fmla="*/ 256268 h 4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989" h="435064">
                  <a:moveTo>
                    <a:pt x="38440" y="256127"/>
                  </a:moveTo>
                  <a:lnTo>
                    <a:pt x="996357" y="256127"/>
                  </a:lnTo>
                  <a:lnTo>
                    <a:pt x="882382" y="370102"/>
                  </a:lnTo>
                  <a:cubicBezTo>
                    <a:pt x="867521" y="384963"/>
                    <a:pt x="867521" y="409058"/>
                    <a:pt x="882382" y="423919"/>
                  </a:cubicBezTo>
                  <a:cubicBezTo>
                    <a:pt x="897243" y="438780"/>
                    <a:pt x="921337" y="438780"/>
                    <a:pt x="936198" y="423919"/>
                  </a:cubicBezTo>
                  <a:lnTo>
                    <a:pt x="1115457" y="244608"/>
                  </a:lnTo>
                  <a:cubicBezTo>
                    <a:pt x="1130318" y="230454"/>
                    <a:pt x="1130892" y="206934"/>
                    <a:pt x="1116739" y="192073"/>
                  </a:cubicBezTo>
                  <a:cubicBezTo>
                    <a:pt x="1116322" y="191636"/>
                    <a:pt x="1115894" y="191208"/>
                    <a:pt x="1115457" y="190792"/>
                  </a:cubicBezTo>
                  <a:lnTo>
                    <a:pt x="936160" y="11532"/>
                  </a:lnTo>
                  <a:cubicBezTo>
                    <a:pt x="922006" y="-3329"/>
                    <a:pt x="898486" y="-3903"/>
                    <a:pt x="883625" y="10251"/>
                  </a:cubicBezTo>
                  <a:cubicBezTo>
                    <a:pt x="883188" y="10667"/>
                    <a:pt x="882760" y="11095"/>
                    <a:pt x="882343" y="11532"/>
                  </a:cubicBezTo>
                  <a:cubicBezTo>
                    <a:pt x="867482" y="25686"/>
                    <a:pt x="866908" y="49206"/>
                    <a:pt x="881062" y="64067"/>
                  </a:cubicBezTo>
                  <a:cubicBezTo>
                    <a:pt x="881478" y="64504"/>
                    <a:pt x="881906" y="64932"/>
                    <a:pt x="882343" y="65349"/>
                  </a:cubicBezTo>
                  <a:lnTo>
                    <a:pt x="996318" y="179388"/>
                  </a:lnTo>
                  <a:lnTo>
                    <a:pt x="38440" y="179388"/>
                  </a:lnTo>
                  <a:cubicBezTo>
                    <a:pt x="17210" y="179388"/>
                    <a:pt x="0" y="196597"/>
                    <a:pt x="0" y="217828"/>
                  </a:cubicBezTo>
                  <a:cubicBezTo>
                    <a:pt x="0" y="239058"/>
                    <a:pt x="17210" y="256268"/>
                    <a:pt x="38440" y="256268"/>
                  </a:cubicBezTo>
                  <a:close/>
                </a:path>
              </a:pathLst>
            </a:custGeom>
            <a:grpFill/>
            <a:ln w="12799"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ED5E2866-330F-49FB-B731-7847A283D419}"/>
                </a:ext>
              </a:extLst>
            </p:cNvPr>
            <p:cNvGrpSpPr/>
            <p:nvPr/>
          </p:nvGrpSpPr>
          <p:grpSpPr>
            <a:xfrm>
              <a:off x="6729984" y="3069382"/>
              <a:ext cx="804947" cy="486683"/>
              <a:chOff x="3300709" y="1811364"/>
              <a:chExt cx="3068939" cy="2108719"/>
            </a:xfrm>
            <a:grpFill/>
          </p:grpSpPr>
          <p:sp>
            <p:nvSpPr>
              <p:cNvPr id="30" name="Freeform: Shape 29">
                <a:extLst>
                  <a:ext uri="{FF2B5EF4-FFF2-40B4-BE49-F238E27FC236}">
                    <a16:creationId xmlns:a16="http://schemas.microsoft.com/office/drawing/2014/main" id="{D7F87974-678C-4F2C-9DF9-7598746C0F49}"/>
                  </a:ext>
                </a:extLst>
              </p:cNvPr>
              <p:cNvSpPr/>
              <p:nvPr/>
            </p:nvSpPr>
            <p:spPr>
              <a:xfrm>
                <a:off x="4204446"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7014DB6-653E-43CF-97B8-3AB0E9FFC4D2}"/>
                  </a:ext>
                </a:extLst>
              </p:cNvPr>
              <p:cNvSpPr/>
              <p:nvPr/>
            </p:nvSpPr>
            <p:spPr>
              <a:xfrm>
                <a:off x="3300709" y="1811364"/>
                <a:ext cx="1261465" cy="2108719"/>
              </a:xfrm>
              <a:custGeom>
                <a:avLst/>
                <a:gdLst>
                  <a:gd name="connsiteX0" fmla="*/ 0 w 1261465"/>
                  <a:gd name="connsiteY0" fmla="*/ 2108719 h 2108719"/>
                  <a:gd name="connsiteX1" fmla="*/ 470696 w 1261465"/>
                  <a:gd name="connsiteY1" fmla="*/ 2108719 h 2108719"/>
                  <a:gd name="connsiteX2" fmla="*/ 1261466 w 1261465"/>
                  <a:gd name="connsiteY2" fmla="*/ 1054360 h 2108719"/>
                  <a:gd name="connsiteX3" fmla="*/ 470696 w 1261465"/>
                  <a:gd name="connsiteY3" fmla="*/ 0 h 2108719"/>
                  <a:gd name="connsiteX4" fmla="*/ 0 w 1261465"/>
                  <a:gd name="connsiteY4" fmla="*/ 0 h 2108719"/>
                  <a:gd name="connsiteX5" fmla="*/ 790770 w 1261465"/>
                  <a:gd name="connsiteY5" fmla="*/ 1054360 h 2108719"/>
                  <a:gd name="connsiteX6" fmla="*/ 0 w 1261465"/>
                  <a:gd name="connsiteY6" fmla="*/ 2108719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0" y="2108719"/>
                    </a:moveTo>
                    <a:lnTo>
                      <a:pt x="470696" y="2108719"/>
                    </a:lnTo>
                    <a:lnTo>
                      <a:pt x="1261466" y="1054360"/>
                    </a:lnTo>
                    <a:lnTo>
                      <a:pt x="470696" y="0"/>
                    </a:lnTo>
                    <a:lnTo>
                      <a:pt x="0" y="0"/>
                    </a:lnTo>
                    <a:lnTo>
                      <a:pt x="790770" y="1054360"/>
                    </a:lnTo>
                    <a:lnTo>
                      <a:pt x="0" y="2108719"/>
                    </a:lnTo>
                    <a:close/>
                  </a:path>
                </a:pathLst>
              </a:custGeom>
              <a:grpFill/>
              <a:ln w="3760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DE7D8B-B3CF-41D4-A1BE-422FF7AB2A0C}"/>
                  </a:ext>
                </a:extLst>
              </p:cNvPr>
              <p:cNvSpPr/>
              <p:nvPr/>
            </p:nvSpPr>
            <p:spPr>
              <a:xfrm>
                <a:off x="5108183" y="1811364"/>
                <a:ext cx="1261465" cy="2108719"/>
              </a:xfrm>
              <a:custGeom>
                <a:avLst/>
                <a:gdLst>
                  <a:gd name="connsiteX0" fmla="*/ 470696 w 1261465"/>
                  <a:gd name="connsiteY0" fmla="*/ 0 h 2108719"/>
                  <a:gd name="connsiteX1" fmla="*/ 0 w 1261465"/>
                  <a:gd name="connsiteY1" fmla="*/ 0 h 2108719"/>
                  <a:gd name="connsiteX2" fmla="*/ 790770 w 1261465"/>
                  <a:gd name="connsiteY2" fmla="*/ 1054360 h 2108719"/>
                  <a:gd name="connsiteX3" fmla="*/ 0 w 1261465"/>
                  <a:gd name="connsiteY3" fmla="*/ 2108719 h 2108719"/>
                  <a:gd name="connsiteX4" fmla="*/ 470696 w 1261465"/>
                  <a:gd name="connsiteY4" fmla="*/ 2108719 h 2108719"/>
                  <a:gd name="connsiteX5" fmla="*/ 1261466 w 1261465"/>
                  <a:gd name="connsiteY5" fmla="*/ 1054360 h 2108719"/>
                  <a:gd name="connsiteX6" fmla="*/ 470696 w 1261465"/>
                  <a:gd name="connsiteY6" fmla="*/ 0 h 210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65" h="2108719">
                    <a:moveTo>
                      <a:pt x="470696" y="0"/>
                    </a:moveTo>
                    <a:lnTo>
                      <a:pt x="0" y="0"/>
                    </a:lnTo>
                    <a:lnTo>
                      <a:pt x="790770" y="1054360"/>
                    </a:lnTo>
                    <a:lnTo>
                      <a:pt x="0" y="2108719"/>
                    </a:lnTo>
                    <a:lnTo>
                      <a:pt x="470696" y="2108719"/>
                    </a:lnTo>
                    <a:lnTo>
                      <a:pt x="1261466" y="1054360"/>
                    </a:lnTo>
                    <a:lnTo>
                      <a:pt x="470696" y="0"/>
                    </a:lnTo>
                    <a:close/>
                  </a:path>
                </a:pathLst>
              </a:custGeom>
              <a:grpFill/>
              <a:ln w="37604" cap="flat">
                <a:noFill/>
                <a:prstDash val="solid"/>
                <a:miter/>
              </a:ln>
            </p:spPr>
            <p:txBody>
              <a:bodyPr rtlCol="0" anchor="ctr"/>
              <a:lstStyle/>
              <a:p>
                <a:endParaRPr lang="en-US"/>
              </a:p>
            </p:txBody>
          </p:sp>
        </p:grpSp>
      </p:grpSp>
      <p:sp>
        <p:nvSpPr>
          <p:cNvPr id="33" name="TextBox 32">
            <a:extLst>
              <a:ext uri="{FF2B5EF4-FFF2-40B4-BE49-F238E27FC236}">
                <a16:creationId xmlns:a16="http://schemas.microsoft.com/office/drawing/2014/main" id="{260CBEA3-96BA-4937-83D1-39EDE45328ED}"/>
              </a:ext>
            </a:extLst>
          </p:cNvPr>
          <p:cNvSpPr txBox="1"/>
          <p:nvPr/>
        </p:nvSpPr>
        <p:spPr>
          <a:xfrm>
            <a:off x="7222064" y="2739856"/>
            <a:ext cx="4595457" cy="954107"/>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Reuse 10% of the byproduct of a system</a:t>
            </a:r>
          </a:p>
        </p:txBody>
      </p:sp>
      <p:sp>
        <p:nvSpPr>
          <p:cNvPr id="34" name="TextBox 33">
            <a:extLst>
              <a:ext uri="{FF2B5EF4-FFF2-40B4-BE49-F238E27FC236}">
                <a16:creationId xmlns:a16="http://schemas.microsoft.com/office/drawing/2014/main" id="{ED4347D3-91AD-4389-B653-5E75380463CC}"/>
              </a:ext>
            </a:extLst>
          </p:cNvPr>
          <p:cNvSpPr txBox="1"/>
          <p:nvPr/>
        </p:nvSpPr>
        <p:spPr>
          <a:xfrm>
            <a:off x="7222064" y="3815727"/>
            <a:ext cx="3669594" cy="523220"/>
          </a:xfrm>
          <a:prstGeom prst="rect">
            <a:avLst/>
          </a:prstGeom>
          <a:noFill/>
        </p:spPr>
        <p:txBody>
          <a:bodyPr wrap="none" rtlCol="0">
            <a:spAutoFit/>
          </a:bodyPr>
          <a:lstStyle/>
          <a:p>
            <a:pPr marL="285750" indent="-2857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Recycle 25% of waste</a:t>
            </a:r>
          </a:p>
        </p:txBody>
      </p:sp>
      <p:sp>
        <p:nvSpPr>
          <p:cNvPr id="35" name="Content Placeholder 3">
            <a:extLst>
              <a:ext uri="{FF2B5EF4-FFF2-40B4-BE49-F238E27FC236}">
                <a16:creationId xmlns:a16="http://schemas.microsoft.com/office/drawing/2014/main" id="{5A013E77-8234-4C9D-B02E-0863E9249495}"/>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21369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8" presetClass="emph" presetSubtype="0" fill="hold" nodeType="withEffect">
                                  <p:stCondLst>
                                    <p:cond delay="0"/>
                                  </p:stCondLst>
                                  <p:childTnLst>
                                    <p:animRot by="-1200000">
                                      <p:cBhvr>
                                        <p:cTn id="12" dur="500" fill="hold"/>
                                        <p:tgtEl>
                                          <p:spTgt spid="21"/>
                                        </p:tgtEl>
                                        <p:attrNameLst>
                                          <p:attrName>r</p:attrName>
                                        </p:attrNameLst>
                                      </p:cBhvr>
                                    </p:animRot>
                                  </p:childTnLst>
                                </p:cTn>
                              </p:par>
                              <p:par>
                                <p:cTn id="13" presetID="42" presetClass="path" presetSubtype="0" accel="50000" decel="50000" fill="hold" nodeType="withEffect">
                                  <p:stCondLst>
                                    <p:cond delay="0"/>
                                  </p:stCondLst>
                                  <p:childTnLst>
                                    <p:animMotion origin="layout" path="M -2.29167E-6 -3.7037E-6 L -0.30234 0.15602 " pathEditMode="relative" rAng="0" ptsTypes="AA">
                                      <p:cBhvr>
                                        <p:cTn id="14" dur="2000" fill="hold"/>
                                        <p:tgtEl>
                                          <p:spTgt spid="21"/>
                                        </p:tgtEl>
                                        <p:attrNameLst>
                                          <p:attrName>ppt_x</p:attrName>
                                          <p:attrName>ppt_y</p:attrName>
                                        </p:attrNameLst>
                                      </p:cBhvr>
                                      <p:rCtr x="-15117" y="7801"/>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6.25E-7 -3.33333E-6 L -0.29388 0.05139 " pathEditMode="relative" rAng="0" ptsTypes="AA">
                                      <p:cBhvr>
                                        <p:cTn id="22" dur="2000" fill="hold"/>
                                        <p:tgtEl>
                                          <p:spTgt spid="20"/>
                                        </p:tgtEl>
                                        <p:attrNameLst>
                                          <p:attrName>ppt_x</p:attrName>
                                          <p:attrName>ppt_y</p:attrName>
                                        </p:attrNameLst>
                                      </p:cBhvr>
                                      <p:rCtr x="-14701" y="2569"/>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10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1000"/>
                                        <p:tgtEl>
                                          <p:spTgt spid="34"/>
                                        </p:tgtEl>
                                      </p:cBhvr>
                                    </p:animEffect>
                                  </p:childTnLst>
                                </p:cTn>
                              </p:par>
                              <p:par>
                                <p:cTn id="31" presetID="8" presetClass="emph" presetSubtype="0" fill="hold" nodeType="withEffect">
                                  <p:stCondLst>
                                    <p:cond delay="0"/>
                                  </p:stCondLst>
                                  <p:childTnLst>
                                    <p:animRot by="600000">
                                      <p:cBhvr>
                                        <p:cTn id="32" dur="500" fill="hold"/>
                                        <p:tgtEl>
                                          <p:spTgt spid="27"/>
                                        </p:tgtEl>
                                        <p:attrNameLst>
                                          <p:attrName>r</p:attrName>
                                        </p:attrNameLst>
                                      </p:cBhvr>
                                    </p:animRot>
                                  </p:childTnLst>
                                </p:cTn>
                              </p:par>
                              <p:par>
                                <p:cTn id="33" presetID="42" presetClass="path" presetSubtype="0" accel="50000" decel="50000" fill="hold" nodeType="withEffect">
                                  <p:stCondLst>
                                    <p:cond delay="0"/>
                                  </p:stCondLst>
                                  <p:childTnLst>
                                    <p:animMotion origin="layout" path="M -2.29167E-6 2.59259E-6 L -0.30104 -0.09491 " pathEditMode="relative" rAng="0" ptsTypes="AA">
                                      <p:cBhvr>
                                        <p:cTn id="34" dur="2000" fill="hold"/>
                                        <p:tgtEl>
                                          <p:spTgt spid="27"/>
                                        </p:tgtEl>
                                        <p:attrNameLst>
                                          <p:attrName>ppt_x</p:attrName>
                                          <p:attrName>ppt_y</p:attrName>
                                        </p:attrNameLst>
                                      </p:cBhvr>
                                      <p:rCtr x="-15052" y="-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
        <p:nvSpPr>
          <p:cNvPr id="6" name="Content Placeholder 5">
            <a:extLst>
              <a:ext uri="{FF2B5EF4-FFF2-40B4-BE49-F238E27FC236}">
                <a16:creationId xmlns:a16="http://schemas.microsoft.com/office/drawing/2014/main" id="{C1990785-2A9D-4A53-A6BB-45122E170D66}"/>
              </a:ext>
            </a:extLst>
          </p:cNvPr>
          <p:cNvSpPr>
            <a:spLocks noGrp="1"/>
          </p:cNvSpPr>
          <p:nvPr>
            <p:ph sz="quarter" idx="11"/>
          </p:nvPr>
        </p:nvSpPr>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274963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8583-579F-4D94-8731-30BB846C239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Final Selection</a:t>
            </a:r>
          </a:p>
        </p:txBody>
      </p:sp>
      <p:sp>
        <p:nvSpPr>
          <p:cNvPr id="4" name="Slide Number Placeholder 3">
            <a:extLst>
              <a:ext uri="{FF2B5EF4-FFF2-40B4-BE49-F238E27FC236}">
                <a16:creationId xmlns:a16="http://schemas.microsoft.com/office/drawing/2014/main" id="{74E2E090-861E-4F76-A5BE-CAAA7F7804C8}"/>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Content Placeholder 4">
            <a:extLst>
              <a:ext uri="{FF2B5EF4-FFF2-40B4-BE49-F238E27FC236}">
                <a16:creationId xmlns:a16="http://schemas.microsoft.com/office/drawing/2014/main" id="{2DA97828-F500-4F51-8E16-6C778C308205}"/>
              </a:ext>
            </a:extLst>
          </p:cNvPr>
          <p:cNvSpPr>
            <a:spLocks noGrp="1"/>
          </p:cNvSpPr>
          <p:nvPr>
            <p:ph sz="quarter" idx="11"/>
          </p:nvPr>
        </p:nvSpPr>
        <p:spPr/>
        <p:txBody>
          <a:bodyPr/>
          <a:lstStyle/>
          <a:p>
            <a:r>
              <a:rPr lang="en-US">
                <a:latin typeface="Times New Roman" panose="02020603050405020304" pitchFamily="18" charset="0"/>
                <a:cs typeface="Times New Roman" panose="02020603050405020304" pitchFamily="18" charset="0"/>
              </a:rPr>
              <a:t>Finnbar Rooney</a:t>
            </a:r>
          </a:p>
        </p:txBody>
      </p:sp>
      <p:graphicFrame>
        <p:nvGraphicFramePr>
          <p:cNvPr id="10" name="Content Placeholder 9">
            <a:extLst>
              <a:ext uri="{FF2B5EF4-FFF2-40B4-BE49-F238E27FC236}">
                <a16:creationId xmlns:a16="http://schemas.microsoft.com/office/drawing/2014/main" id="{CF6A0553-0804-4997-962E-ECE972D4440B}"/>
              </a:ext>
            </a:extLst>
          </p:cNvPr>
          <p:cNvGraphicFramePr>
            <a:graphicFrameLocks noGrp="1"/>
          </p:cNvGraphicFramePr>
          <p:nvPr>
            <p:ph idx="1"/>
            <p:extLst>
              <p:ext uri="{D42A27DB-BD31-4B8C-83A1-F6EECF244321}">
                <p14:modId xmlns:p14="http://schemas.microsoft.com/office/powerpoint/2010/main" val="2829265602"/>
              </p:ext>
            </p:extLst>
          </p:nvPr>
        </p:nvGraphicFramePr>
        <p:xfrm>
          <a:off x="1804987" y="1738312"/>
          <a:ext cx="8315325" cy="2166030"/>
        </p:xfrm>
        <a:graphic>
          <a:graphicData uri="http://schemas.openxmlformats.org/drawingml/2006/table">
            <a:tbl>
              <a:tblPr>
                <a:effectLst/>
                <a:tableStyleId>{327F97BB-C833-4FB7-BDE5-3F7075034690}</a:tableStyleId>
              </a:tblPr>
              <a:tblGrid>
                <a:gridCol w="1252538">
                  <a:extLst>
                    <a:ext uri="{9D8B030D-6E8A-4147-A177-3AD203B41FA5}">
                      <a16:colId xmlns:a16="http://schemas.microsoft.com/office/drawing/2014/main" val="3539618044"/>
                    </a:ext>
                  </a:extLst>
                </a:gridCol>
                <a:gridCol w="1785754">
                  <a:extLst>
                    <a:ext uri="{9D8B030D-6E8A-4147-A177-3AD203B41FA5}">
                      <a16:colId xmlns:a16="http://schemas.microsoft.com/office/drawing/2014/main" val="3353475604"/>
                    </a:ext>
                  </a:extLst>
                </a:gridCol>
                <a:gridCol w="3318135">
                  <a:extLst>
                    <a:ext uri="{9D8B030D-6E8A-4147-A177-3AD203B41FA5}">
                      <a16:colId xmlns:a16="http://schemas.microsoft.com/office/drawing/2014/main" val="4201610034"/>
                    </a:ext>
                  </a:extLst>
                </a:gridCol>
                <a:gridCol w="1958898">
                  <a:extLst>
                    <a:ext uri="{9D8B030D-6E8A-4147-A177-3AD203B41FA5}">
                      <a16:colId xmlns:a16="http://schemas.microsoft.com/office/drawing/2014/main" val="1361994497"/>
                    </a:ext>
                  </a:extLst>
                </a:gridCol>
              </a:tblGrid>
              <a:tr h="657182">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Concepts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2000" b="1" u="none" strike="noStrike">
                        <a:solidFill>
                          <a:srgbClr val="FFFFFF"/>
                        </a:solidFill>
                        <a:effectLst/>
                        <a:latin typeface="Times New Roman" panose="02020603050405020304" pitchFamily="18" charset="0"/>
                        <a:cs typeface="Times New Roman" panose="02020603050405020304" pitchFamily="18" charset="0"/>
                      </a:endParaRPr>
                    </a:p>
                    <a:p>
                      <a:pPr algn="l" fontAlgn="ctr"/>
                      <a:r>
                        <a:rPr lang="en-US" sz="2000" b="1" u="none" strike="noStrike">
                          <a:solidFill>
                            <a:schemeClr val="tx1"/>
                          </a:solidFill>
                          <a:effectLst/>
                          <a:latin typeface="Times New Roman" panose="02020603050405020304" pitchFamily="18" charset="0"/>
                          <a:cs typeface="Times New Roman" panose="02020603050405020304" pitchFamily="18" charset="0"/>
                        </a:rPr>
                        <a:t>Optimizing Pumps</a:t>
                      </a:r>
                      <a:endParaRPr lang="en-US" sz="2000" b="1" i="0" u="none" strike="noStrike">
                        <a:solidFill>
                          <a:schemeClr val="tx1"/>
                        </a:solidFill>
                        <a:effectLst/>
                        <a:latin typeface="Times New Roman" panose="02020603050405020304" pitchFamily="18" charset="0"/>
                        <a:cs typeface="Times New Roman" panose="02020603050405020304" pitchFamily="18"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Variable Speed Controlling Fans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b="1" u="none" strike="noStrike">
                          <a:solidFill>
                            <a:srgbClr val="FFFFFF"/>
                          </a:solidFill>
                          <a:effectLst/>
                          <a:latin typeface="Times New Roman" panose="02020603050405020304" pitchFamily="18" charset="0"/>
                          <a:cs typeface="Times New Roman" panose="02020603050405020304" pitchFamily="18" charset="0"/>
                        </a:rPr>
                        <a:t>Optimizing Chillers</a:t>
                      </a:r>
                      <a:endParaRPr lang="en-US" sz="2000" b="1" i="0" u="none" strike="noStrike">
                        <a:solidFill>
                          <a:srgbClr val="FFFFFF"/>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3475439"/>
                  </a:ext>
                </a:extLst>
              </a:tr>
              <a:tr h="1247820">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Alternative Value</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1" u="none" strike="noStrike">
                          <a:solidFill>
                            <a:srgbClr val="000000"/>
                          </a:solidFill>
                          <a:effectLst/>
                          <a:latin typeface="Times New Roman" panose="02020603050405020304" pitchFamily="18" charset="0"/>
                          <a:cs typeface="Times New Roman" panose="02020603050405020304" pitchFamily="18" charset="0"/>
                        </a:rPr>
                        <a:t>0.3183</a:t>
                      </a:r>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D240"/>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0.3020</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2000" b="0" u="none" strike="noStrike">
                          <a:solidFill>
                            <a:srgbClr val="000000"/>
                          </a:solidFill>
                          <a:effectLst/>
                          <a:latin typeface="Times New Roman" panose="02020603050405020304" pitchFamily="18" charset="0"/>
                          <a:cs typeface="Times New Roman" panose="02020603050405020304" pitchFamily="18" charset="0"/>
                        </a:rPr>
                        <a:t>0.3165</a:t>
                      </a:r>
                      <a:endParaRPr lang="en-U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777338"/>
                  </a:ext>
                </a:extLst>
              </a:tr>
            </a:tbl>
          </a:graphicData>
        </a:graphic>
      </p:graphicFrame>
    </p:spTree>
    <p:extLst>
      <p:ext uri="{BB962C8B-B14F-4D97-AF65-F5344CB8AC3E}">
        <p14:creationId xmlns:p14="http://schemas.microsoft.com/office/powerpoint/2010/main" val="419023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27E-FE06-4BFC-947D-FDD120038E3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Additional Considerations</a:t>
            </a:r>
          </a:p>
        </p:txBody>
      </p:sp>
      <p:sp>
        <p:nvSpPr>
          <p:cNvPr id="3" name="Content Placeholder 2">
            <a:extLst>
              <a:ext uri="{FF2B5EF4-FFF2-40B4-BE49-F238E27FC236}">
                <a16:creationId xmlns:a16="http://schemas.microsoft.com/office/drawing/2014/main" id="{2B119FE4-5638-4B5D-B160-087DFFCD5F0B}"/>
              </a:ext>
            </a:extLst>
          </p:cNvPr>
          <p:cNvSpPr>
            <a:spLocks noGrp="1"/>
          </p:cNvSpPr>
          <p:nvPr>
            <p:ph idx="1"/>
          </p:nvPr>
        </p:nvSpPr>
        <p:spPr/>
        <p:txBody>
          <a:bodyPr>
            <a:normAutofit/>
          </a:bodyPr>
          <a:lstStyle/>
          <a:p>
            <a:r>
              <a:rPr lang="en-US">
                <a:latin typeface="Times New Roman" panose="02020603050405020304" pitchFamily="18" charset="0"/>
                <a:cs typeface="Times New Roman" panose="02020603050405020304" pitchFamily="18" charset="0"/>
              </a:rPr>
              <a:t>How does our sponsor feel about our selection?</a:t>
            </a:r>
          </a:p>
          <a:p>
            <a:pPr lvl="1"/>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At first, apprehensive</a:t>
            </a:r>
          </a:p>
          <a:p>
            <a:pPr lvl="1"/>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But overall satisfied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Cameron would like us to look at continuing this concept to serve the rest of the Innovation Park.</a:t>
            </a:r>
          </a:p>
        </p:txBody>
      </p:sp>
      <p:sp>
        <p:nvSpPr>
          <p:cNvPr id="4" name="Slide Number Placeholder 3">
            <a:extLst>
              <a:ext uri="{FF2B5EF4-FFF2-40B4-BE49-F238E27FC236}">
                <a16:creationId xmlns:a16="http://schemas.microsoft.com/office/drawing/2014/main" id="{9CA5B1E4-46C7-49D9-935E-7100D826C67A}"/>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Content Placeholder 4">
            <a:extLst>
              <a:ext uri="{FF2B5EF4-FFF2-40B4-BE49-F238E27FC236}">
                <a16:creationId xmlns:a16="http://schemas.microsoft.com/office/drawing/2014/main" id="{C3598D6E-CD13-4F9F-9A6C-799179A322E1}"/>
              </a:ext>
            </a:extLst>
          </p:cNvPr>
          <p:cNvSpPr>
            <a:spLocks noGrp="1"/>
          </p:cNvSpPr>
          <p:nvPr>
            <p:ph sz="quarter" idx="11"/>
          </p:nvPr>
        </p:nvSpPr>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pic>
        <p:nvPicPr>
          <p:cNvPr id="6" name="Picture 5">
            <a:extLst>
              <a:ext uri="{FF2B5EF4-FFF2-40B4-BE49-F238E27FC236}">
                <a16:creationId xmlns:a16="http://schemas.microsoft.com/office/drawing/2014/main" id="{E31E26BF-630C-4CA5-8CD3-C28EA7269B74}"/>
              </a:ext>
            </a:extLst>
          </p:cNvPr>
          <p:cNvPicPr>
            <a:picLocks noChangeAspect="1"/>
          </p:cNvPicPr>
          <p:nvPr/>
        </p:nvPicPr>
        <p:blipFill>
          <a:blip r:embed="rId2"/>
          <a:stretch>
            <a:fillRect/>
          </a:stretch>
        </p:blipFill>
        <p:spPr>
          <a:xfrm>
            <a:off x="8142614" y="2034128"/>
            <a:ext cx="3563230" cy="2375486"/>
          </a:xfrm>
          <a:prstGeom prst="rect">
            <a:avLst/>
          </a:prstGeom>
        </p:spPr>
      </p:pic>
    </p:spTree>
    <p:extLst>
      <p:ext uri="{BB962C8B-B14F-4D97-AF65-F5344CB8AC3E}">
        <p14:creationId xmlns:p14="http://schemas.microsoft.com/office/powerpoint/2010/main" val="118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5D15-1B2F-4BC3-A711-48F6AD8D934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Three Main Parts</a:t>
            </a:r>
          </a:p>
        </p:txBody>
      </p:sp>
      <p:sp>
        <p:nvSpPr>
          <p:cNvPr id="5" name="Content Placeholder 4">
            <a:extLst>
              <a:ext uri="{FF2B5EF4-FFF2-40B4-BE49-F238E27FC236}">
                <a16:creationId xmlns:a16="http://schemas.microsoft.com/office/drawing/2014/main" id="{71F78A12-CAC3-4919-8A5B-CB6026E83ED2}"/>
              </a:ext>
            </a:extLst>
          </p:cNvPr>
          <p:cNvSpPr>
            <a:spLocks noGrp="1"/>
          </p:cNvSpPr>
          <p:nvPr>
            <p:ph sz="half" idx="1"/>
          </p:nvPr>
        </p:nvSpPr>
        <p:spPr>
          <a:xfrm>
            <a:off x="7889189" y="3434663"/>
            <a:ext cx="3474720" cy="1919773"/>
          </a:xfrm>
        </p:spPr>
        <p:txBody>
          <a:bodyPr>
            <a:normAutofit/>
          </a:bodyPr>
          <a:lstStyle/>
          <a:p>
            <a:pPr marL="0" indent="0" algn="ctr">
              <a:buNone/>
            </a:pPr>
            <a:r>
              <a:rPr lang="en-US">
                <a:latin typeface="Times New Roman" panose="02020603050405020304" pitchFamily="18" charset="0"/>
                <a:cs typeface="Times New Roman" panose="02020603050405020304" pitchFamily="18" charset="0"/>
              </a:rPr>
              <a:t>Create a tabletop validation technique to present on Senior Design day.</a:t>
            </a:r>
          </a:p>
        </p:txBody>
      </p:sp>
      <p:sp>
        <p:nvSpPr>
          <p:cNvPr id="4" name="Content Placeholder 3">
            <a:extLst>
              <a:ext uri="{FF2B5EF4-FFF2-40B4-BE49-F238E27FC236}">
                <a16:creationId xmlns:a16="http://schemas.microsoft.com/office/drawing/2014/main" id="{2D16FFC1-0F75-7B49-89F3-DF46180547A9}"/>
              </a:ext>
            </a:extLst>
          </p:cNvPr>
          <p:cNvSpPr>
            <a:spLocks noGrp="1"/>
          </p:cNvSpPr>
          <p:nvPr>
            <p:ph sz="half" idx="2"/>
          </p:nvPr>
        </p:nvSpPr>
        <p:spPr>
          <a:xfrm>
            <a:off x="828093" y="3429000"/>
            <a:ext cx="3474720" cy="1919773"/>
          </a:xfrm>
        </p:spPr>
        <p:txBody>
          <a:bodyPr/>
          <a:lstStyle/>
          <a:p>
            <a:pPr marL="0" indent="0" algn="ctr">
              <a:buNone/>
            </a:pPr>
            <a:r>
              <a:rPr lang="en-US">
                <a:latin typeface="Times New Roman" panose="02020603050405020304" pitchFamily="18" charset="0"/>
                <a:cs typeface="Times New Roman" panose="02020603050405020304" pitchFamily="18" charset="0"/>
              </a:rPr>
              <a:t>Redesign the cooling system for the magnets at the MagLab</a:t>
            </a:r>
            <a:r>
              <a:rPr lang="en-US"/>
              <a:t>.</a:t>
            </a:r>
            <a:endParaRPr lang="en-US">
              <a:latin typeface="Times New Roman" panose="02020603050405020304" pitchFamily="18" charset="0"/>
              <a:cs typeface="Times New Roman" panose="02020603050405020304" pitchFamily="18" charset="0"/>
            </a:endParaRPr>
          </a:p>
        </p:txBody>
      </p:sp>
      <p:sp>
        <p:nvSpPr>
          <p:cNvPr id="13" name="Content Placeholder 12">
            <a:extLst>
              <a:ext uri="{FF2B5EF4-FFF2-40B4-BE49-F238E27FC236}">
                <a16:creationId xmlns:a16="http://schemas.microsoft.com/office/drawing/2014/main" id="{CEE883C9-02F4-AF4C-BDFB-961D64682CAB}"/>
              </a:ext>
            </a:extLst>
          </p:cNvPr>
          <p:cNvSpPr>
            <a:spLocks noGrp="1"/>
          </p:cNvSpPr>
          <p:nvPr>
            <p:ph sz="half" idx="13"/>
          </p:nvPr>
        </p:nvSpPr>
        <p:spPr>
          <a:xfrm>
            <a:off x="4441770" y="3428999"/>
            <a:ext cx="3474720" cy="1919773"/>
          </a:xfrm>
        </p:spPr>
        <p:txBody>
          <a:bodyPr/>
          <a:lstStyle/>
          <a:p>
            <a:pPr marL="0" indent="0" algn="ctr">
              <a:buNone/>
            </a:pPr>
            <a:r>
              <a:rPr lang="en-US">
                <a:latin typeface="Times New Roman" panose="02020603050405020304" pitchFamily="18" charset="0"/>
                <a:cs typeface="Times New Roman" panose="02020603050405020304" pitchFamily="18" charset="0"/>
              </a:rPr>
              <a:t>Move chill water to IRCB.</a:t>
            </a:r>
          </a:p>
          <a:p>
            <a:endParaRPr lang="en-US"/>
          </a:p>
        </p:txBody>
      </p:sp>
      <p:sp>
        <p:nvSpPr>
          <p:cNvPr id="12" name="Content Placeholder 11">
            <a:extLst>
              <a:ext uri="{FF2B5EF4-FFF2-40B4-BE49-F238E27FC236}">
                <a16:creationId xmlns:a16="http://schemas.microsoft.com/office/drawing/2014/main" id="{DB608CD6-055A-3540-B0A8-2258E5B7FFD6}"/>
              </a:ext>
            </a:extLst>
          </p:cNvPr>
          <p:cNvSpPr>
            <a:spLocks noGrp="1"/>
          </p:cNvSpPr>
          <p:nvPr>
            <p:ph sz="quarter" idx="11"/>
          </p:nvPr>
        </p:nvSpPr>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
        <p:nvSpPr>
          <p:cNvPr id="7" name="Slide Number Placeholder 3">
            <a:extLst>
              <a:ext uri="{FF2B5EF4-FFF2-40B4-BE49-F238E27FC236}">
                <a16:creationId xmlns:a16="http://schemas.microsoft.com/office/drawing/2014/main" id="{67D24AED-1767-AD4D-A921-4426A808B540}"/>
              </a:ext>
            </a:extLst>
          </p:cNvPr>
          <p:cNvSpPr txBox="1">
            <a:spLocks/>
          </p:cNvSpPr>
          <p:nvPr/>
        </p:nvSpPr>
        <p:spPr>
          <a:xfrm>
            <a:off x="11353800" y="6193758"/>
            <a:ext cx="70408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6F1FABC0-072B-4F22-8F9B-95A9D10B0206}" type="slidenum">
              <a:rPr lang="en-US" sz="1400" smtClean="0">
                <a:solidFill>
                  <a:srgbClr val="909699"/>
                </a:solidFill>
                <a:latin typeface="Arial" panose="020B0604020202020204" pitchFamily="34" charset="0"/>
                <a:cs typeface="Arial" panose="020B0604020202020204" pitchFamily="34" charset="0"/>
              </a:rPr>
              <a:pPr algn="r"/>
              <a:t>14</a:t>
            </a:fld>
            <a:endParaRPr lang="en-US">
              <a:solidFill>
                <a:srgbClr val="909699"/>
              </a:solidFill>
              <a:latin typeface="Arial" panose="020B0604020202020204" pitchFamily="34" charset="0"/>
              <a:cs typeface="Arial" panose="020B0604020202020204" pitchFamily="34" charset="0"/>
            </a:endParaRPr>
          </a:p>
        </p:txBody>
      </p:sp>
      <p:pic>
        <p:nvPicPr>
          <p:cNvPr id="15" name="Graphic 14" descr="Magnet with solid fill">
            <a:extLst>
              <a:ext uri="{FF2B5EF4-FFF2-40B4-BE49-F238E27FC236}">
                <a16:creationId xmlns:a16="http://schemas.microsoft.com/office/drawing/2014/main" id="{10111655-BBAB-3E4A-8457-C191EF0EE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738" y="1903705"/>
            <a:ext cx="1415997" cy="1415997"/>
          </a:xfrm>
          <a:prstGeom prst="rect">
            <a:avLst/>
          </a:prstGeom>
        </p:spPr>
      </p:pic>
      <p:grpSp>
        <p:nvGrpSpPr>
          <p:cNvPr id="3" name="Group 2">
            <a:extLst>
              <a:ext uri="{FF2B5EF4-FFF2-40B4-BE49-F238E27FC236}">
                <a16:creationId xmlns:a16="http://schemas.microsoft.com/office/drawing/2014/main" id="{71143FFE-9219-49B1-A207-B4323851C185}"/>
              </a:ext>
            </a:extLst>
          </p:cNvPr>
          <p:cNvGrpSpPr/>
          <p:nvPr/>
        </p:nvGrpSpPr>
        <p:grpSpPr>
          <a:xfrm>
            <a:off x="4925695" y="2261838"/>
            <a:ext cx="2286000" cy="914401"/>
            <a:chOff x="4953000" y="1876467"/>
            <a:chExt cx="2286000" cy="914401"/>
          </a:xfrm>
        </p:grpSpPr>
        <p:grpSp>
          <p:nvGrpSpPr>
            <p:cNvPr id="21" name="Group 20">
              <a:extLst>
                <a:ext uri="{FF2B5EF4-FFF2-40B4-BE49-F238E27FC236}">
                  <a16:creationId xmlns:a16="http://schemas.microsoft.com/office/drawing/2014/main" id="{55C8251E-54FE-A841-BAA5-F1AFEC02526B}"/>
                </a:ext>
              </a:extLst>
            </p:cNvPr>
            <p:cNvGrpSpPr/>
            <p:nvPr/>
          </p:nvGrpSpPr>
          <p:grpSpPr>
            <a:xfrm>
              <a:off x="4953000" y="1876467"/>
              <a:ext cx="2286000" cy="914401"/>
              <a:chOff x="4541520" y="1849883"/>
              <a:chExt cx="2286000" cy="914401"/>
            </a:xfrm>
            <a:solidFill>
              <a:srgbClr val="00B0F0"/>
            </a:solidFill>
          </p:grpSpPr>
          <p:pic>
            <p:nvPicPr>
              <p:cNvPr id="17" name="Graphic 16" descr="Cylinder with solid fill">
                <a:extLst>
                  <a:ext uri="{FF2B5EF4-FFF2-40B4-BE49-F238E27FC236}">
                    <a16:creationId xmlns:a16="http://schemas.microsoft.com/office/drawing/2014/main" id="{C8307504-179F-2E41-8847-2190E84939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541520" y="1849884"/>
                <a:ext cx="914400" cy="914400"/>
              </a:xfrm>
              <a:prstGeom prst="rect">
                <a:avLst/>
              </a:prstGeom>
            </p:spPr>
          </p:pic>
          <p:pic>
            <p:nvPicPr>
              <p:cNvPr id="18" name="Graphic 17" descr="Cylinder with solid fill">
                <a:extLst>
                  <a:ext uri="{FF2B5EF4-FFF2-40B4-BE49-F238E27FC236}">
                    <a16:creationId xmlns:a16="http://schemas.microsoft.com/office/drawing/2014/main" id="{7C4451B0-334C-5140-84B7-DFF8C5D69D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998720" y="1849883"/>
                <a:ext cx="914400" cy="914400"/>
              </a:xfrm>
              <a:prstGeom prst="rect">
                <a:avLst/>
              </a:prstGeom>
            </p:spPr>
          </p:pic>
          <p:pic>
            <p:nvPicPr>
              <p:cNvPr id="19" name="Graphic 18" descr="Cylinder with solid fill">
                <a:extLst>
                  <a:ext uri="{FF2B5EF4-FFF2-40B4-BE49-F238E27FC236}">
                    <a16:creationId xmlns:a16="http://schemas.microsoft.com/office/drawing/2014/main" id="{6324841C-B934-D64B-AA54-770EAFFF44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455920" y="1849883"/>
                <a:ext cx="914400" cy="914400"/>
              </a:xfrm>
              <a:prstGeom prst="rect">
                <a:avLst/>
              </a:prstGeom>
            </p:spPr>
          </p:pic>
          <p:pic>
            <p:nvPicPr>
              <p:cNvPr id="20" name="Graphic 19" descr="Cylinder with solid fill">
                <a:extLst>
                  <a:ext uri="{FF2B5EF4-FFF2-40B4-BE49-F238E27FC236}">
                    <a16:creationId xmlns:a16="http://schemas.microsoft.com/office/drawing/2014/main" id="{3412C168-1FF2-7F4C-B895-24584E57B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913120" y="1849883"/>
                <a:ext cx="914400" cy="914400"/>
              </a:xfrm>
              <a:prstGeom prst="rect">
                <a:avLst/>
              </a:prstGeom>
            </p:spPr>
          </p:pic>
        </p:grpSp>
        <p:sp>
          <p:nvSpPr>
            <p:cNvPr id="23" name="Rectangle 22">
              <a:extLst>
                <a:ext uri="{FF2B5EF4-FFF2-40B4-BE49-F238E27FC236}">
                  <a16:creationId xmlns:a16="http://schemas.microsoft.com/office/drawing/2014/main" id="{896CF9A4-3EE7-B94A-B758-E4A201002F4E}"/>
                </a:ext>
              </a:extLst>
            </p:cNvPr>
            <p:cNvSpPr/>
            <p:nvPr/>
          </p:nvSpPr>
          <p:spPr>
            <a:xfrm>
              <a:off x="5497068" y="2093976"/>
              <a:ext cx="1196340" cy="47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ne arrow: Slight curve with solid fill">
              <a:extLst>
                <a:ext uri="{FF2B5EF4-FFF2-40B4-BE49-F238E27FC236}">
                  <a16:creationId xmlns:a16="http://schemas.microsoft.com/office/drawing/2014/main" id="{AD2D7A4D-AD06-2348-A8FE-7970A2718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68" y="2159140"/>
              <a:ext cx="623462" cy="623462"/>
            </a:xfrm>
            <a:prstGeom prst="rect">
              <a:avLst/>
            </a:prstGeom>
          </p:spPr>
        </p:pic>
        <p:pic>
          <p:nvPicPr>
            <p:cNvPr id="26" name="Graphic 25" descr="Line arrow: Slight curve with solid fill">
              <a:extLst>
                <a:ext uri="{FF2B5EF4-FFF2-40B4-BE49-F238E27FC236}">
                  <a16:creationId xmlns:a16="http://schemas.microsoft.com/office/drawing/2014/main" id="{7DB94159-A702-3942-9A59-63ED0E795D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5303865" y="1933310"/>
              <a:ext cx="636270" cy="636270"/>
            </a:xfrm>
            <a:prstGeom prst="rect">
              <a:avLst/>
            </a:prstGeom>
          </p:spPr>
        </p:pic>
        <p:pic>
          <p:nvPicPr>
            <p:cNvPr id="27" name="Graphic 26" descr="Line arrow: Slight curve with solid fill">
              <a:extLst>
                <a:ext uri="{FF2B5EF4-FFF2-40B4-BE49-F238E27FC236}">
                  <a16:creationId xmlns:a16="http://schemas.microsoft.com/office/drawing/2014/main" id="{562A8146-0830-5C41-998B-5687389368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7335" y="2131896"/>
              <a:ext cx="623462" cy="623462"/>
            </a:xfrm>
            <a:prstGeom prst="rect">
              <a:avLst/>
            </a:prstGeom>
          </p:spPr>
        </p:pic>
        <p:pic>
          <p:nvPicPr>
            <p:cNvPr id="28" name="Graphic 27" descr="Line arrow: Slight curve with solid fill">
              <a:extLst>
                <a:ext uri="{FF2B5EF4-FFF2-40B4-BE49-F238E27FC236}">
                  <a16:creationId xmlns:a16="http://schemas.microsoft.com/office/drawing/2014/main" id="{C0A60BE4-C811-1545-A884-324FDD721A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6093333" y="1908198"/>
              <a:ext cx="636270" cy="636270"/>
            </a:xfrm>
            <a:prstGeom prst="rect">
              <a:avLst/>
            </a:prstGeom>
          </p:spPr>
        </p:pic>
      </p:grpSp>
      <p:pic>
        <p:nvPicPr>
          <p:cNvPr id="30" name="Graphic 29" descr="Meeting outline">
            <a:extLst>
              <a:ext uri="{FF2B5EF4-FFF2-40B4-BE49-F238E27FC236}">
                <a16:creationId xmlns:a16="http://schemas.microsoft.com/office/drawing/2014/main" id="{0F8F4AD4-8AB3-1A41-BA4D-5B5AD772A4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40419" y="1758381"/>
            <a:ext cx="1572260" cy="1572260"/>
          </a:xfrm>
          <a:prstGeom prst="rect">
            <a:avLst/>
          </a:prstGeom>
        </p:spPr>
      </p:pic>
    </p:spTree>
    <p:extLst>
      <p:ext uri="{BB962C8B-B14F-4D97-AF65-F5344CB8AC3E}">
        <p14:creationId xmlns:p14="http://schemas.microsoft.com/office/powerpoint/2010/main" val="16367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1000"/>
                                        <p:tgtEl>
                                          <p:spTgt spid="5">
                                            <p:txEl>
                                              <p:pRg st="0" end="0"/>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ircle(in)">
                                      <p:cBhvr>
                                        <p:cTn id="24"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DF16-A1B4-436C-828F-66B684833869}"/>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Redesigning the MagLab Cooling System</a:t>
            </a:r>
          </a:p>
        </p:txBody>
      </p:sp>
      <p:sp>
        <p:nvSpPr>
          <p:cNvPr id="3" name="Content Placeholder 2">
            <a:extLst>
              <a:ext uri="{FF2B5EF4-FFF2-40B4-BE49-F238E27FC236}">
                <a16:creationId xmlns:a16="http://schemas.microsoft.com/office/drawing/2014/main" id="{015B630C-963A-4E2F-BB62-F513E5AB6474}"/>
              </a:ext>
            </a:extLst>
          </p:cNvPr>
          <p:cNvSpPr>
            <a:spLocks noGrp="1"/>
          </p:cNvSpPr>
          <p:nvPr>
            <p:ph sz="half" idx="1"/>
          </p:nvPr>
        </p:nvSpPr>
        <p:spPr/>
        <p:txBody>
          <a:bodyPr/>
          <a:lstStyle/>
          <a:p>
            <a:r>
              <a:rPr lang="en-US">
                <a:latin typeface="Times New Roman" panose="02020603050405020304" pitchFamily="18" charset="0"/>
                <a:cs typeface="Times New Roman" panose="02020603050405020304" pitchFamily="18" charset="0"/>
              </a:rPr>
              <a:t>The pumps run with the assumption that the magnets are drawing max power.</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Cooling them more accurately will reduce energy and save money.</a:t>
            </a:r>
          </a:p>
        </p:txBody>
      </p:sp>
      <p:sp>
        <p:nvSpPr>
          <p:cNvPr id="4" name="Slide Number Placeholder 3">
            <a:extLst>
              <a:ext uri="{FF2B5EF4-FFF2-40B4-BE49-F238E27FC236}">
                <a16:creationId xmlns:a16="http://schemas.microsoft.com/office/drawing/2014/main" id="{156274A1-82B6-4A2C-BEE7-5DAB29FE9447}"/>
              </a:ext>
            </a:extLst>
          </p:cNvPr>
          <p:cNvSpPr>
            <a:spLocks noGrp="1"/>
          </p:cNvSpPr>
          <p:nvPr>
            <p:ph type="sldNum" sz="quarter" idx="12"/>
          </p:nvPr>
        </p:nvSpPr>
        <p:spPr>
          <a:xfrm>
            <a:off x="937721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15</a:t>
            </a:fld>
            <a:endParaRPr lang="en-US" sz="14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014FE12-42C4-FC4B-87A6-06F3436293A6}"/>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err="1">
                <a:solidFill>
                  <a:schemeClr val="tx1"/>
                </a:solidFill>
                <a:latin typeface="Times New Roman" panose="02020603050405020304" pitchFamily="18" charset="0"/>
                <a:cs typeface="Times New Roman" panose="02020603050405020304" pitchFamily="18" charset="0"/>
              </a:rPr>
              <a:t>Finnbar</a:t>
            </a:r>
            <a:r>
              <a:rPr lang="en-US" sz="1400">
                <a:solidFill>
                  <a:schemeClr val="tx1"/>
                </a:solidFill>
                <a:latin typeface="Times New Roman" panose="02020603050405020304" pitchFamily="18" charset="0"/>
                <a:cs typeface="Times New Roman" panose="02020603050405020304" pitchFamily="18" charset="0"/>
              </a:rPr>
              <a:t> Rooney</a:t>
            </a:r>
          </a:p>
        </p:txBody>
      </p:sp>
      <p:pic>
        <p:nvPicPr>
          <p:cNvPr id="6" name="Picture 5">
            <a:extLst>
              <a:ext uri="{FF2B5EF4-FFF2-40B4-BE49-F238E27FC236}">
                <a16:creationId xmlns:a16="http://schemas.microsoft.com/office/drawing/2014/main" id="{2F51BBD6-21B7-2940-8832-6CAC6E40DAE1}"/>
              </a:ext>
            </a:extLst>
          </p:cNvPr>
          <p:cNvPicPr>
            <a:picLocks noChangeAspect="1"/>
          </p:cNvPicPr>
          <p:nvPr/>
        </p:nvPicPr>
        <p:blipFill>
          <a:blip r:embed="rId2"/>
          <a:stretch>
            <a:fillRect/>
          </a:stretch>
        </p:blipFill>
        <p:spPr>
          <a:xfrm>
            <a:off x="6019800" y="1794486"/>
            <a:ext cx="5568277" cy="2968165"/>
          </a:xfrm>
          <a:prstGeom prst="rect">
            <a:avLst/>
          </a:prstGeom>
        </p:spPr>
      </p:pic>
    </p:spTree>
    <p:extLst>
      <p:ext uri="{BB962C8B-B14F-4D97-AF65-F5344CB8AC3E}">
        <p14:creationId xmlns:p14="http://schemas.microsoft.com/office/powerpoint/2010/main" val="30106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83F7-1EFF-4173-B509-696F47068751}"/>
              </a:ext>
            </a:extLst>
          </p:cNvPr>
          <p:cNvSpPr>
            <a:spLocks noGrp="1"/>
          </p:cNvSpPr>
          <p:nvPr>
            <p:ph type="title"/>
          </p:nvPr>
        </p:nvSpPr>
        <p:spPr>
          <a:xfrm>
            <a:off x="838200" y="189798"/>
            <a:ext cx="10515600" cy="1325563"/>
          </a:xfrm>
        </p:spPr>
        <p:txBody>
          <a:bodyPr/>
          <a:lstStyle/>
          <a:p>
            <a:r>
              <a:rPr lang="en-US">
                <a:latin typeface="Times New Roman" panose="02020603050405020304" pitchFamily="18" charset="0"/>
                <a:cs typeface="Times New Roman" panose="02020603050405020304" pitchFamily="18" charset="0"/>
              </a:rPr>
              <a:t>Move Chill Water to IRCB</a:t>
            </a:r>
          </a:p>
        </p:txBody>
      </p:sp>
      <p:sp>
        <p:nvSpPr>
          <p:cNvPr id="3" name="Content Placeholder 2">
            <a:extLst>
              <a:ext uri="{FF2B5EF4-FFF2-40B4-BE49-F238E27FC236}">
                <a16:creationId xmlns:a16="http://schemas.microsoft.com/office/drawing/2014/main" id="{EF890C1C-B650-43DF-A985-60A84AF806A0}"/>
              </a:ext>
            </a:extLst>
          </p:cNvPr>
          <p:cNvSpPr>
            <a:spLocks noGrp="1"/>
          </p:cNvSpPr>
          <p:nvPr>
            <p:ph idx="1"/>
          </p:nvPr>
        </p:nvSpPr>
        <p:spPr>
          <a:xfrm>
            <a:off x="204324" y="1596351"/>
            <a:ext cx="5626213" cy="4351338"/>
          </a:xfrm>
        </p:spPr>
        <p:txBody>
          <a:bodyPr>
            <a:normAutofit/>
          </a:bodyPr>
          <a:lstStyle/>
          <a:p>
            <a:r>
              <a:rPr lang="en-US">
                <a:latin typeface="Times New Roman" panose="02020603050405020304" pitchFamily="18" charset="0"/>
                <a:cs typeface="Times New Roman" panose="02020603050405020304" pitchFamily="18" charset="0"/>
              </a:rPr>
              <a:t>Determine the cooling requirement for IRCB.</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From the cooling requirement, calculate the amount of chill water needed.</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Design a method to transfer that amount to IRCB.</a:t>
            </a:r>
          </a:p>
        </p:txBody>
      </p:sp>
      <p:sp>
        <p:nvSpPr>
          <p:cNvPr id="4" name="Slide Number Placeholder 3">
            <a:extLst>
              <a:ext uri="{FF2B5EF4-FFF2-40B4-BE49-F238E27FC236}">
                <a16:creationId xmlns:a16="http://schemas.microsoft.com/office/drawing/2014/main" id="{DDDE34E8-57E9-4091-8732-2C0CD0C78F99}"/>
              </a:ext>
            </a:extLst>
          </p:cNvPr>
          <p:cNvSpPr>
            <a:spLocks noGrp="1"/>
          </p:cNvSpPr>
          <p:nvPr>
            <p:ph type="sldNum" sz="quarter" idx="12"/>
          </p:nvPr>
        </p:nvSpPr>
        <p:spPr>
          <a:xfrm>
            <a:off x="9204158" y="6176963"/>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16</a:t>
            </a:fld>
            <a:endParaRPr lang="en-US" sz="160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AE46831-EE7C-D64D-A8F5-A9424239A429}"/>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panose="02020603050405020304" pitchFamily="18" charset="0"/>
                <a:cs typeface="Times New Roman" panose="02020603050405020304" pitchFamily="18" charset="0"/>
              </a:rPr>
              <a:t>Finnbar Rooney</a:t>
            </a:r>
          </a:p>
        </p:txBody>
      </p:sp>
      <p:pic>
        <p:nvPicPr>
          <p:cNvPr id="6" name="Picture 6" descr="Map&#10;&#10;Description automatically generated">
            <a:extLst>
              <a:ext uri="{FF2B5EF4-FFF2-40B4-BE49-F238E27FC236}">
                <a16:creationId xmlns:a16="http://schemas.microsoft.com/office/drawing/2014/main" id="{7C4830F3-2600-4084-8271-6DED80FF328C}"/>
              </a:ext>
            </a:extLst>
          </p:cNvPr>
          <p:cNvPicPr>
            <a:picLocks noChangeAspect="1"/>
          </p:cNvPicPr>
          <p:nvPr/>
        </p:nvPicPr>
        <p:blipFill rotWithShape="1">
          <a:blip r:embed="rId2"/>
          <a:srcRect l="41364" t="25774" r="21688" b="17483"/>
          <a:stretch/>
        </p:blipFill>
        <p:spPr>
          <a:xfrm>
            <a:off x="6553199" y="1053311"/>
            <a:ext cx="5231321" cy="4494278"/>
          </a:xfrm>
          <a:prstGeom prst="rect">
            <a:avLst/>
          </a:prstGeom>
        </p:spPr>
      </p:pic>
      <p:pic>
        <p:nvPicPr>
          <p:cNvPr id="1028" name="Picture 4" descr="The Florida State University Interdisciplinary Research and Commercialization Building in Innovation Park of Tallahassee">
            <a:extLst>
              <a:ext uri="{FF2B5EF4-FFF2-40B4-BE49-F238E27FC236}">
                <a16:creationId xmlns:a16="http://schemas.microsoft.com/office/drawing/2014/main" id="{C912518E-C2B2-214E-9F57-78F9F686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621" y="3971637"/>
            <a:ext cx="2059242" cy="1160028"/>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Up-Down 24">
            <a:extLst>
              <a:ext uri="{FF2B5EF4-FFF2-40B4-BE49-F238E27FC236}">
                <a16:creationId xmlns:a16="http://schemas.microsoft.com/office/drawing/2014/main" id="{6D0453D3-283D-4519-BD3C-41EE279DD6C5}"/>
              </a:ext>
            </a:extLst>
          </p:cNvPr>
          <p:cNvSpPr/>
          <p:nvPr/>
        </p:nvSpPr>
        <p:spPr>
          <a:xfrm rot="18180000">
            <a:off x="9007295" y="2415791"/>
            <a:ext cx="304800" cy="20264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C3F18FC-E1E1-4B87-8D04-40CA9EEEE5BE}"/>
              </a:ext>
            </a:extLst>
          </p:cNvPr>
          <p:cNvPicPr>
            <a:picLocks noChangeAspect="1"/>
          </p:cNvPicPr>
          <p:nvPr/>
        </p:nvPicPr>
        <p:blipFill>
          <a:blip r:embed="rId4"/>
          <a:stretch>
            <a:fillRect/>
          </a:stretch>
        </p:blipFill>
        <p:spPr>
          <a:xfrm>
            <a:off x="6633419" y="2130493"/>
            <a:ext cx="1593525" cy="845499"/>
          </a:xfrm>
          <a:prstGeom prst="rect">
            <a:avLst/>
          </a:prstGeom>
        </p:spPr>
      </p:pic>
    </p:spTree>
    <p:extLst>
      <p:ext uri="{BB962C8B-B14F-4D97-AF65-F5344CB8AC3E}">
        <p14:creationId xmlns:p14="http://schemas.microsoft.com/office/powerpoint/2010/main" val="35022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17</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panose="02020603050405020304" pitchFamily="18" charset="0"/>
                <a:cs typeface="Times New Roman" panose="02020603050405020304" pitchFamily="18" charset="0"/>
              </a:rPr>
              <a:t>Finnbar Rooney</a:t>
            </a: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299160" y="2204805"/>
                <a:ext cx="2219086"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96024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750272" y="4340164"/>
              <a:ext cx="640080" cy="640080"/>
            </a:xfrm>
            <a:prstGeom prst="rect">
              <a:avLst/>
            </a:prstGeom>
          </p:spPr>
        </p:pic>
      </p:grpSp>
      <p:grpSp>
        <p:nvGrpSpPr>
          <p:cNvPr id="25" name="Group 24">
            <a:extLst>
              <a:ext uri="{FF2B5EF4-FFF2-40B4-BE49-F238E27FC236}">
                <a16:creationId xmlns:a16="http://schemas.microsoft.com/office/drawing/2014/main" id="{0E7A3B0A-D7ED-4457-B34F-429B0BACF70D}"/>
              </a:ext>
            </a:extLst>
          </p:cNvPr>
          <p:cNvGrpSpPr/>
          <p:nvPr/>
        </p:nvGrpSpPr>
        <p:grpSpPr>
          <a:xfrm>
            <a:off x="543864" y="2787511"/>
            <a:ext cx="1767212" cy="1905845"/>
            <a:chOff x="535786" y="2327978"/>
            <a:chExt cx="1767212" cy="1905845"/>
          </a:xfrm>
        </p:grpSpPr>
        <p:sp>
          <p:nvSpPr>
            <p:cNvPr id="23" name="Arrow: Up 22">
              <a:extLst>
                <a:ext uri="{FF2B5EF4-FFF2-40B4-BE49-F238E27FC236}">
                  <a16:creationId xmlns:a16="http://schemas.microsoft.com/office/drawing/2014/main" id="{03697998-4F9F-4137-BA0A-89E23AC3E822}"/>
                </a:ext>
              </a:extLst>
            </p:cNvPr>
            <p:cNvSpPr/>
            <p:nvPr/>
          </p:nvSpPr>
          <p:spPr>
            <a:xfrm>
              <a:off x="980271" y="2327978"/>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35786" y="3402826"/>
              <a:ext cx="176721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increases…</a:t>
              </a:r>
            </a:p>
          </p:txBody>
        </p:sp>
      </p:grpSp>
      <p:grpSp>
        <p:nvGrpSpPr>
          <p:cNvPr id="54" name="Group 53">
            <a:extLst>
              <a:ext uri="{FF2B5EF4-FFF2-40B4-BE49-F238E27FC236}">
                <a16:creationId xmlns:a16="http://schemas.microsoft.com/office/drawing/2014/main" id="{40F5AC6F-859C-4D77-9380-00A76D2420F8}"/>
              </a:ext>
            </a:extLst>
          </p:cNvPr>
          <p:cNvGrpSpPr/>
          <p:nvPr/>
        </p:nvGrpSpPr>
        <p:grpSpPr>
          <a:xfrm>
            <a:off x="9632234" y="2688637"/>
            <a:ext cx="2427174" cy="1957065"/>
            <a:chOff x="9847030" y="2920771"/>
            <a:chExt cx="2427174" cy="1957065"/>
          </a:xfrm>
        </p:grpSpPr>
        <p:sp>
          <p:nvSpPr>
            <p:cNvPr id="57" name="TextBox 56">
              <a:extLst>
                <a:ext uri="{FF2B5EF4-FFF2-40B4-BE49-F238E27FC236}">
                  <a16:creationId xmlns:a16="http://schemas.microsoft.com/office/drawing/2014/main" id="{55EC3815-F925-4162-825D-CF312217492B}"/>
                </a:ext>
              </a:extLst>
            </p:cNvPr>
            <p:cNvSpPr txBox="1"/>
            <p:nvPr/>
          </p:nvSpPr>
          <p:spPr>
            <a:xfrm>
              <a:off x="9847030" y="3862173"/>
              <a:ext cx="2427174"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increases.</a:t>
              </a:r>
            </a:p>
          </p:txBody>
        </p:sp>
        <p:sp>
          <p:nvSpPr>
            <p:cNvPr id="58" name="Arrow: Up 57">
              <a:extLst>
                <a:ext uri="{FF2B5EF4-FFF2-40B4-BE49-F238E27FC236}">
                  <a16:creationId xmlns:a16="http://schemas.microsoft.com/office/drawing/2014/main" id="{8D45F0D6-5A5D-4FEF-96F1-848CCE951516}"/>
                </a:ext>
              </a:extLst>
            </p:cNvPr>
            <p:cNvSpPr/>
            <p:nvPr/>
          </p:nvSpPr>
          <p:spPr>
            <a:xfrm>
              <a:off x="10493462" y="2920771"/>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77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ppt_x"/>
                                          </p:val>
                                        </p:tav>
                                        <p:tav tm="100000">
                                          <p:val>
                                            <p:strVal val="#ppt_x"/>
                                          </p:val>
                                        </p:tav>
                                      </p:tavLst>
                                    </p:anim>
                                    <p:anim calcmode="lin" valueType="num">
                                      <p:cBhvr additive="base">
                                        <p:cTn id="1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6366D-97E2-9641-BB8E-40464201198E}"/>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Validation Technique</a:t>
            </a:r>
          </a:p>
        </p:txBody>
      </p:sp>
      <p:sp>
        <p:nvSpPr>
          <p:cNvPr id="4" name="Slide Number Placeholder 3">
            <a:extLst>
              <a:ext uri="{FF2B5EF4-FFF2-40B4-BE49-F238E27FC236}">
                <a16:creationId xmlns:a16="http://schemas.microsoft.com/office/drawing/2014/main" id="{F3DFD664-9181-CC46-A375-E43F6D84B986}"/>
              </a:ext>
            </a:extLst>
          </p:cNvPr>
          <p:cNvSpPr>
            <a:spLocks noGrp="1"/>
          </p:cNvSpPr>
          <p:nvPr>
            <p:ph type="sldNum" sz="quarter" idx="12"/>
          </p:nvPr>
        </p:nvSpPr>
        <p:spPr>
          <a:xfrm>
            <a:off x="9303328" y="6236277"/>
            <a:ext cx="2743200" cy="365125"/>
          </a:xfrm>
        </p:spPr>
        <p:txBody>
          <a:bodyPr/>
          <a:lstStyle/>
          <a:p>
            <a:fld id="{6F1FABC0-072B-4F22-8F9B-95A9D10B0206}" type="slidenum">
              <a:rPr lang="en-US" sz="1400" smtClean="0">
                <a:latin typeface="Arial" panose="020B0604020202020204" pitchFamily="34" charset="0"/>
                <a:cs typeface="Arial" panose="020B0604020202020204" pitchFamily="34" charset="0"/>
              </a:rPr>
              <a:pPr/>
              <a:t>18</a:t>
            </a:fld>
            <a:endParaRPr lang="en-US">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697C2DA3-D3C3-4769-9EEF-0E6B82BB3553}"/>
              </a:ext>
            </a:extLst>
          </p:cNvPr>
          <p:cNvSpPr txBox="1">
            <a:spLocks/>
          </p:cNvSpPr>
          <p:nvPr/>
        </p:nvSpPr>
        <p:spPr>
          <a:xfrm>
            <a:off x="10363200"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a:solidFill>
                  <a:schemeClr val="tx1"/>
                </a:solidFill>
                <a:latin typeface="Times New Roman" panose="02020603050405020304" pitchFamily="18" charset="0"/>
                <a:cs typeface="Times New Roman" panose="02020603050405020304" pitchFamily="18" charset="0"/>
              </a:rPr>
              <a:t>Finnbar Rooney</a:t>
            </a:r>
          </a:p>
        </p:txBody>
      </p:sp>
      <p:grpSp>
        <p:nvGrpSpPr>
          <p:cNvPr id="22" name="Group 21">
            <a:extLst>
              <a:ext uri="{FF2B5EF4-FFF2-40B4-BE49-F238E27FC236}">
                <a16:creationId xmlns:a16="http://schemas.microsoft.com/office/drawing/2014/main" id="{70BC3673-1391-436E-B5BA-DA99DD8DA3F4}"/>
              </a:ext>
            </a:extLst>
          </p:cNvPr>
          <p:cNvGrpSpPr/>
          <p:nvPr/>
        </p:nvGrpSpPr>
        <p:grpSpPr>
          <a:xfrm>
            <a:off x="2344970" y="1524471"/>
            <a:ext cx="7323028" cy="4242376"/>
            <a:chOff x="2779580" y="1472814"/>
            <a:chExt cx="7323028" cy="4242376"/>
          </a:xfrm>
        </p:grpSpPr>
        <p:grpSp>
          <p:nvGrpSpPr>
            <p:cNvPr id="16" name="Group 15">
              <a:extLst>
                <a:ext uri="{FF2B5EF4-FFF2-40B4-BE49-F238E27FC236}">
                  <a16:creationId xmlns:a16="http://schemas.microsoft.com/office/drawing/2014/main" id="{7E7AFE4F-3789-489C-BEE8-61FDCA6EE23E}"/>
                </a:ext>
              </a:extLst>
            </p:cNvPr>
            <p:cNvGrpSpPr/>
            <p:nvPr/>
          </p:nvGrpSpPr>
          <p:grpSpPr>
            <a:xfrm>
              <a:off x="2779580" y="1586897"/>
              <a:ext cx="7323028" cy="4128293"/>
              <a:chOff x="3808280" y="1483106"/>
              <a:chExt cx="7323028" cy="4128293"/>
            </a:xfrm>
          </p:grpSpPr>
          <p:sp>
            <p:nvSpPr>
              <p:cNvPr id="36" name="TextBox 35">
                <a:extLst>
                  <a:ext uri="{FF2B5EF4-FFF2-40B4-BE49-F238E27FC236}">
                    <a16:creationId xmlns:a16="http://schemas.microsoft.com/office/drawing/2014/main" id="{40F7DA2A-BD76-DC42-B1E1-46CDDBE5CCEE}"/>
                  </a:ext>
                </a:extLst>
              </p:cNvPr>
              <p:cNvSpPr txBox="1"/>
              <p:nvPr/>
            </p:nvSpPr>
            <p:spPr>
              <a:xfrm>
                <a:off x="5304444" y="2204805"/>
                <a:ext cx="2324600"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Heating Element</a:t>
                </a:r>
              </a:p>
            </p:txBody>
          </p:sp>
          <p:cxnSp>
            <p:nvCxnSpPr>
              <p:cNvPr id="44" name="Straight Arrow Connector 43">
                <a:extLst>
                  <a:ext uri="{FF2B5EF4-FFF2-40B4-BE49-F238E27FC236}">
                    <a16:creationId xmlns:a16="http://schemas.microsoft.com/office/drawing/2014/main" id="{54F9AA09-56D4-BD46-95D6-94721A664BCD}"/>
                  </a:ext>
                </a:extLst>
              </p:cNvPr>
              <p:cNvCxnSpPr>
                <a:cxnSpLocks/>
              </p:cNvCxnSpPr>
              <p:nvPr/>
            </p:nvCxnSpPr>
            <p:spPr>
              <a:xfrm flipH="1">
                <a:off x="4908979" y="2545141"/>
                <a:ext cx="604353" cy="434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A66E9-E54F-B84F-A5B7-6F300BB2D980}"/>
                  </a:ext>
                </a:extLst>
              </p:cNvPr>
              <p:cNvSpPr txBox="1"/>
              <p:nvPr/>
            </p:nvSpPr>
            <p:spPr>
              <a:xfrm>
                <a:off x="5446660" y="3370113"/>
                <a:ext cx="1752599" cy="400110"/>
              </a:xfrm>
              <a:prstGeom prst="rect">
                <a:avLst/>
              </a:prstGeom>
              <a:noFill/>
            </p:spPr>
            <p:txBody>
              <a:bodyPr wrap="square" rtlCol="0">
                <a:spAutoFit/>
              </a:bodyPr>
              <a:lstStyle/>
              <a:p>
                <a:r>
                  <a:rPr lang="en-US" sz="2000" b="1">
                    <a:solidFill>
                      <a:srgbClr val="00B050"/>
                    </a:solidFill>
                    <a:latin typeface="Times New Roman" panose="02020603050405020304" pitchFamily="18" charset="0"/>
                    <a:cs typeface="Times New Roman" panose="02020603050405020304" pitchFamily="18" charset="0"/>
                  </a:rPr>
                  <a:t>Cooling Block</a:t>
                </a:r>
              </a:p>
            </p:txBody>
          </p:sp>
          <p:grpSp>
            <p:nvGrpSpPr>
              <p:cNvPr id="15" name="Group 14">
                <a:extLst>
                  <a:ext uri="{FF2B5EF4-FFF2-40B4-BE49-F238E27FC236}">
                    <a16:creationId xmlns:a16="http://schemas.microsoft.com/office/drawing/2014/main" id="{C09CF36A-C261-4BAE-A481-FFE232C69C9B}"/>
                  </a:ext>
                </a:extLst>
              </p:cNvPr>
              <p:cNvGrpSpPr/>
              <p:nvPr/>
            </p:nvGrpSpPr>
            <p:grpSpPr>
              <a:xfrm>
                <a:off x="3808280" y="1483106"/>
                <a:ext cx="7323028" cy="4128293"/>
                <a:chOff x="3808280" y="1483106"/>
                <a:chExt cx="7323028" cy="4128293"/>
              </a:xfrm>
            </p:grpSpPr>
            <p:grpSp>
              <p:nvGrpSpPr>
                <p:cNvPr id="35" name="Group 34">
                  <a:extLst>
                    <a:ext uri="{FF2B5EF4-FFF2-40B4-BE49-F238E27FC236}">
                      <a16:creationId xmlns:a16="http://schemas.microsoft.com/office/drawing/2014/main" id="{C5FDBB94-70D7-A848-A565-0DB635183808}"/>
                    </a:ext>
                  </a:extLst>
                </p:cNvPr>
                <p:cNvGrpSpPr/>
                <p:nvPr/>
              </p:nvGrpSpPr>
              <p:grpSpPr>
                <a:xfrm>
                  <a:off x="3918674" y="1483106"/>
                  <a:ext cx="7212634" cy="4128293"/>
                  <a:chOff x="2769566" y="1624807"/>
                  <a:chExt cx="7212634" cy="4128293"/>
                </a:xfrm>
              </p:grpSpPr>
              <p:sp>
                <p:nvSpPr>
                  <p:cNvPr id="37" name="Arc 36">
                    <a:extLst>
                      <a:ext uri="{FF2B5EF4-FFF2-40B4-BE49-F238E27FC236}">
                        <a16:creationId xmlns:a16="http://schemas.microsoft.com/office/drawing/2014/main" id="{9A4169EA-A31D-F34A-8E19-C4C14C3BB1FD}"/>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52B8E89E-62AA-9B4C-92E9-0A79A6677DFB}"/>
                      </a:ext>
                    </a:extLst>
                  </p:cNvPr>
                  <p:cNvSpPr/>
                  <p:nvPr/>
                </p:nvSpPr>
                <p:spPr>
                  <a:xfrm>
                    <a:off x="3124200" y="1624807"/>
                    <a:ext cx="5753100" cy="2528093"/>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D2BABDCB-BB33-0540-AD35-44AE5E0A725D}"/>
                      </a:ext>
                    </a:extLst>
                  </p:cNvPr>
                  <p:cNvGrpSpPr/>
                  <p:nvPr/>
                </p:nvGrpSpPr>
                <p:grpSpPr>
                  <a:xfrm flipV="1">
                    <a:off x="3124200" y="3152774"/>
                    <a:ext cx="6305549" cy="2105819"/>
                    <a:chOff x="3124200" y="1624807"/>
                    <a:chExt cx="5753100" cy="2105819"/>
                  </a:xfrm>
                </p:grpSpPr>
                <p:sp>
                  <p:nvSpPr>
                    <p:cNvPr id="40" name="Arc 39">
                      <a:extLst>
                        <a:ext uri="{FF2B5EF4-FFF2-40B4-BE49-F238E27FC236}">
                          <a16:creationId xmlns:a16="http://schemas.microsoft.com/office/drawing/2014/main" id="{0D9F2184-3DBA-2443-BCB3-119EA483BF05}"/>
                        </a:ext>
                      </a:extLst>
                    </p:cNvPr>
                    <p:cNvSpPr/>
                    <p:nvPr/>
                  </p:nvSpPr>
                  <p:spPr>
                    <a:xfrm>
                      <a:off x="3124200" y="1624807"/>
                      <a:ext cx="5753100" cy="2105819"/>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36CF3326-6F91-3348-A8C4-3066CB918513}"/>
                        </a:ext>
                      </a:extLst>
                    </p:cNvPr>
                    <p:cNvSpPr/>
                    <p:nvPr/>
                  </p:nvSpPr>
                  <p:spPr>
                    <a:xfrm flipH="1">
                      <a:off x="3238500" y="1624807"/>
                      <a:ext cx="5562602" cy="1934764"/>
                    </a:xfrm>
                    <a:prstGeom prst="arc">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88B072F8-0A8E-EF4C-9B17-7045CF863B22}"/>
                      </a:ext>
                    </a:extLst>
                  </p:cNvPr>
                  <p:cNvSpPr/>
                  <p:nvPr/>
                </p:nvSpPr>
                <p:spPr>
                  <a:xfrm>
                    <a:off x="2769566" y="2470944"/>
                    <a:ext cx="926134" cy="1930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DA7501-7586-4843-9A7B-56FB1DFA0DC2}"/>
                      </a:ext>
                    </a:extLst>
                  </p:cNvPr>
                  <p:cNvSpPr/>
                  <p:nvPr/>
                </p:nvSpPr>
                <p:spPr>
                  <a:xfrm>
                    <a:off x="4241800" y="4546600"/>
                    <a:ext cx="3708400" cy="12065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Reservoir</a:t>
                    </a:r>
                    <a:r>
                      <a:rPr lang="en-US" sz="280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D5D146A0-5D25-C94C-B0DE-A10FE92B7683}"/>
                      </a:ext>
                    </a:extLst>
                  </p:cNvPr>
                  <p:cNvSpPr/>
                  <p:nvPr/>
                </p:nvSpPr>
                <p:spPr>
                  <a:xfrm>
                    <a:off x="3035300" y="2470943"/>
                    <a:ext cx="355600" cy="19303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Operation Water Pump Svg Png Icon Free Download (#313557) -  OnlineWebFonts.COM">
                    <a:extLst>
                      <a:ext uri="{FF2B5EF4-FFF2-40B4-BE49-F238E27FC236}">
                        <a16:creationId xmlns:a16="http://schemas.microsoft.com/office/drawing/2014/main" id="{CEBA45D1-840D-FF40-8F7F-654DA9EE9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29600" y="2648744"/>
                    <a:ext cx="1752600" cy="175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25D91128-B973-4D16-9ABD-5D0F79A6720A}"/>
                    </a:ext>
                  </a:extLst>
                </p:cNvPr>
                <p:cNvGrpSpPr/>
                <p:nvPr/>
              </p:nvGrpSpPr>
              <p:grpSpPr>
                <a:xfrm>
                  <a:off x="4438892" y="2477693"/>
                  <a:ext cx="516406" cy="1533506"/>
                  <a:chOff x="3822533" y="2329240"/>
                  <a:chExt cx="516406" cy="1533506"/>
                </a:xfrm>
              </p:grpSpPr>
              <p:pic>
                <p:nvPicPr>
                  <p:cNvPr id="42" name="Graphic 41" descr="Caret Right with solid fill">
                    <a:extLst>
                      <a:ext uri="{FF2B5EF4-FFF2-40B4-BE49-F238E27FC236}">
                        <a16:creationId xmlns:a16="http://schemas.microsoft.com/office/drawing/2014/main" id="{42505F27-28D5-469C-9408-DBEB289D0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43" name="Graphic 42" descr="Caret Right with solid fill">
                    <a:extLst>
                      <a:ext uri="{FF2B5EF4-FFF2-40B4-BE49-F238E27FC236}">
                        <a16:creationId xmlns:a16="http://schemas.microsoft.com/office/drawing/2014/main" id="{F397BDFA-F9FF-4CBC-A31D-D7BF048692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46" name="Graphic 45" descr="Caret Right with solid fill">
                    <a:extLst>
                      <a:ext uri="{FF2B5EF4-FFF2-40B4-BE49-F238E27FC236}">
                        <a16:creationId xmlns:a16="http://schemas.microsoft.com/office/drawing/2014/main" id="{53247E83-CE00-4BC9-B1FD-D7DAEF5FF6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47" name="Graphic 46" descr="Caret Right with solid fill">
                    <a:extLst>
                      <a:ext uri="{FF2B5EF4-FFF2-40B4-BE49-F238E27FC236}">
                        <a16:creationId xmlns:a16="http://schemas.microsoft.com/office/drawing/2014/main" id="{03D4AFAC-97E6-426A-AD58-4CC798714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48" name="Graphic 47" descr="Caret Right with solid fill">
                    <a:extLst>
                      <a:ext uri="{FF2B5EF4-FFF2-40B4-BE49-F238E27FC236}">
                        <a16:creationId xmlns:a16="http://schemas.microsoft.com/office/drawing/2014/main" id="{581A9811-83E0-4553-AA75-58765AF3B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nvGrpSpPr>
                <p:cNvPr id="14" name="Group 13">
                  <a:extLst>
                    <a:ext uri="{FF2B5EF4-FFF2-40B4-BE49-F238E27FC236}">
                      <a16:creationId xmlns:a16="http://schemas.microsoft.com/office/drawing/2014/main" id="{AF92652C-BFCE-4E26-BEAB-618043EE0786}"/>
                    </a:ext>
                  </a:extLst>
                </p:cNvPr>
                <p:cNvGrpSpPr/>
                <p:nvPr/>
              </p:nvGrpSpPr>
              <p:grpSpPr>
                <a:xfrm>
                  <a:off x="3808280" y="2465361"/>
                  <a:ext cx="516406" cy="1533506"/>
                  <a:chOff x="3822533" y="2329240"/>
                  <a:chExt cx="516406" cy="1533506"/>
                </a:xfrm>
              </p:grpSpPr>
              <p:pic>
                <p:nvPicPr>
                  <p:cNvPr id="13" name="Graphic 12" descr="Caret Right with solid fill">
                    <a:extLst>
                      <a:ext uri="{FF2B5EF4-FFF2-40B4-BE49-F238E27FC236}">
                        <a16:creationId xmlns:a16="http://schemas.microsoft.com/office/drawing/2014/main" id="{D4E994DD-5BE8-48E1-8C78-F77083D73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329240"/>
                    <a:ext cx="505634" cy="505634"/>
                  </a:xfrm>
                  <a:prstGeom prst="rect">
                    <a:avLst/>
                  </a:prstGeom>
                </p:spPr>
              </p:pic>
              <p:pic>
                <p:nvPicPr>
                  <p:cNvPr id="27" name="Graphic 26" descr="Caret Right with solid fill">
                    <a:extLst>
                      <a:ext uri="{FF2B5EF4-FFF2-40B4-BE49-F238E27FC236}">
                        <a16:creationId xmlns:a16="http://schemas.microsoft.com/office/drawing/2014/main" id="{7DCA2672-1CED-45B0-8D9B-8A9BE6D4E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2533" y="2582057"/>
                    <a:ext cx="505634" cy="505634"/>
                  </a:xfrm>
                  <a:prstGeom prst="rect">
                    <a:avLst/>
                  </a:prstGeom>
                </p:spPr>
              </p:pic>
              <p:pic>
                <p:nvPicPr>
                  <p:cNvPr id="28" name="Graphic 27" descr="Caret Right with solid fill">
                    <a:extLst>
                      <a:ext uri="{FF2B5EF4-FFF2-40B4-BE49-F238E27FC236}">
                        <a16:creationId xmlns:a16="http://schemas.microsoft.com/office/drawing/2014/main" id="{E1B313DF-87F8-4E64-A2D6-1BB5C49BD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9515" y="2833270"/>
                    <a:ext cx="505634" cy="505634"/>
                  </a:xfrm>
                  <a:prstGeom prst="rect">
                    <a:avLst/>
                  </a:prstGeom>
                </p:spPr>
              </p:pic>
              <p:pic>
                <p:nvPicPr>
                  <p:cNvPr id="29" name="Graphic 28" descr="Caret Right with solid fill">
                    <a:extLst>
                      <a:ext uri="{FF2B5EF4-FFF2-40B4-BE49-F238E27FC236}">
                        <a16:creationId xmlns:a16="http://schemas.microsoft.com/office/drawing/2014/main" id="{02602A27-BF55-43E0-946C-D6ED0289F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5746" y="3095993"/>
                    <a:ext cx="505634" cy="505634"/>
                  </a:xfrm>
                  <a:prstGeom prst="rect">
                    <a:avLst/>
                  </a:prstGeom>
                </p:spPr>
              </p:pic>
              <p:pic>
                <p:nvPicPr>
                  <p:cNvPr id="30" name="Graphic 29" descr="Caret Right with solid fill">
                    <a:extLst>
                      <a:ext uri="{FF2B5EF4-FFF2-40B4-BE49-F238E27FC236}">
                        <a16:creationId xmlns:a16="http://schemas.microsoft.com/office/drawing/2014/main" id="{C9646D5B-C8D0-481C-A3FF-AC581E8BE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3305" y="3357112"/>
                    <a:ext cx="505634" cy="505634"/>
                  </a:xfrm>
                  <a:prstGeom prst="rect">
                    <a:avLst/>
                  </a:prstGeom>
                </p:spPr>
              </p:pic>
            </p:grpSp>
          </p:grpSp>
          <p:cxnSp>
            <p:nvCxnSpPr>
              <p:cNvPr id="49" name="Straight Arrow Connector 48">
                <a:extLst>
                  <a:ext uri="{FF2B5EF4-FFF2-40B4-BE49-F238E27FC236}">
                    <a16:creationId xmlns:a16="http://schemas.microsoft.com/office/drawing/2014/main" id="{3D2643C5-25B3-2540-A748-2AB547EC7536}"/>
                  </a:ext>
                </a:extLst>
              </p:cNvPr>
              <p:cNvCxnSpPr>
                <a:cxnSpLocks/>
              </p:cNvCxnSpPr>
              <p:nvPr/>
            </p:nvCxnSpPr>
            <p:spPr>
              <a:xfrm flipH="1">
                <a:off x="4422775" y="3622201"/>
                <a:ext cx="1090557" cy="1706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Graphic 20" descr="Line arrow: Clockwise curve with solid fill">
              <a:extLst>
                <a:ext uri="{FF2B5EF4-FFF2-40B4-BE49-F238E27FC236}">
                  <a16:creationId xmlns:a16="http://schemas.microsoft.com/office/drawing/2014/main" id="{85194E5E-BA0F-4527-9018-ABC8FD128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75561" flipH="1">
              <a:off x="6077342" y="1472814"/>
              <a:ext cx="640080" cy="640080"/>
            </a:xfrm>
            <a:prstGeom prst="rect">
              <a:avLst/>
            </a:prstGeom>
          </p:spPr>
        </p:pic>
        <p:pic>
          <p:nvPicPr>
            <p:cNvPr id="50" name="Graphic 49" descr="Line arrow: Clockwise curve with solid fill">
              <a:extLst>
                <a:ext uri="{FF2B5EF4-FFF2-40B4-BE49-F238E27FC236}">
                  <a16:creationId xmlns:a16="http://schemas.microsoft.com/office/drawing/2014/main" id="{7265FFCC-CC25-4581-9164-4D0B570DD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06182" flipH="1">
              <a:off x="7902969" y="2007938"/>
              <a:ext cx="640080" cy="640080"/>
            </a:xfrm>
            <a:prstGeom prst="rect">
              <a:avLst/>
            </a:prstGeom>
          </p:spPr>
        </p:pic>
        <p:pic>
          <p:nvPicPr>
            <p:cNvPr id="51" name="Graphic 50" descr="Line arrow: Clockwise curve with solid fill">
              <a:extLst>
                <a:ext uri="{FF2B5EF4-FFF2-40B4-BE49-F238E27FC236}">
                  <a16:creationId xmlns:a16="http://schemas.microsoft.com/office/drawing/2014/main" id="{5B631110-051C-49A5-9405-E2655600B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575386" flipH="1">
              <a:off x="4189503" y="1683097"/>
              <a:ext cx="640080" cy="640080"/>
            </a:xfrm>
            <a:prstGeom prst="rect">
              <a:avLst/>
            </a:prstGeom>
          </p:spPr>
        </p:pic>
        <p:pic>
          <p:nvPicPr>
            <p:cNvPr id="52" name="Graphic 51" descr="Line arrow: Clockwise curve with solid fill">
              <a:extLst>
                <a:ext uri="{FF2B5EF4-FFF2-40B4-BE49-F238E27FC236}">
                  <a16:creationId xmlns:a16="http://schemas.microsoft.com/office/drawing/2014/main" id="{C3A2A6AE-8F26-419A-A4D1-D3208CBF14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74922" flipH="1">
              <a:off x="8202873" y="4385566"/>
              <a:ext cx="640080" cy="640080"/>
            </a:xfrm>
            <a:prstGeom prst="rect">
              <a:avLst/>
            </a:prstGeom>
          </p:spPr>
        </p:pic>
        <p:pic>
          <p:nvPicPr>
            <p:cNvPr id="53" name="Graphic 52" descr="Line arrow: Clockwise curve with solid fill">
              <a:extLst>
                <a:ext uri="{FF2B5EF4-FFF2-40B4-BE49-F238E27FC236}">
                  <a16:creationId xmlns:a16="http://schemas.microsoft.com/office/drawing/2014/main" id="{7B370B89-2CC8-42E5-98D5-25E384A04E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3750272" y="4340164"/>
              <a:ext cx="640080" cy="640080"/>
            </a:xfrm>
            <a:prstGeom prst="rect">
              <a:avLst/>
            </a:prstGeom>
          </p:spPr>
        </p:pic>
      </p:grpSp>
      <p:sp>
        <p:nvSpPr>
          <p:cNvPr id="23" name="Arrow: Up 22">
            <a:extLst>
              <a:ext uri="{FF2B5EF4-FFF2-40B4-BE49-F238E27FC236}">
                <a16:creationId xmlns:a16="http://schemas.microsoft.com/office/drawing/2014/main" id="{03697998-4F9F-4137-BA0A-89E23AC3E822}"/>
              </a:ext>
            </a:extLst>
          </p:cNvPr>
          <p:cNvSpPr/>
          <p:nvPr/>
        </p:nvSpPr>
        <p:spPr>
          <a:xfrm rot="10800000">
            <a:off x="988349" y="2787511"/>
            <a:ext cx="710189" cy="9525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A4B87E-10AA-4D52-B78E-1B1997AC3F37}"/>
              </a:ext>
            </a:extLst>
          </p:cNvPr>
          <p:cNvSpPr txBox="1"/>
          <p:nvPr/>
        </p:nvSpPr>
        <p:spPr>
          <a:xfrm>
            <a:off x="568055" y="3862359"/>
            <a:ext cx="1713789"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As the heat decreases…</a:t>
            </a:r>
          </a:p>
        </p:txBody>
      </p:sp>
      <p:sp>
        <p:nvSpPr>
          <p:cNvPr id="57" name="TextBox 56">
            <a:extLst>
              <a:ext uri="{FF2B5EF4-FFF2-40B4-BE49-F238E27FC236}">
                <a16:creationId xmlns:a16="http://schemas.microsoft.com/office/drawing/2014/main" id="{55EC3815-F925-4162-825D-CF312217492B}"/>
              </a:ext>
            </a:extLst>
          </p:cNvPr>
          <p:cNvSpPr txBox="1"/>
          <p:nvPr/>
        </p:nvSpPr>
        <p:spPr>
          <a:xfrm>
            <a:off x="9632234" y="3630039"/>
            <a:ext cx="2427174"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The voltage provided to the pump also decrease, saving energy.</a:t>
            </a:r>
          </a:p>
        </p:txBody>
      </p:sp>
      <p:sp>
        <p:nvSpPr>
          <p:cNvPr id="58" name="Arrow: Up 57">
            <a:extLst>
              <a:ext uri="{FF2B5EF4-FFF2-40B4-BE49-F238E27FC236}">
                <a16:creationId xmlns:a16="http://schemas.microsoft.com/office/drawing/2014/main" id="{8D45F0D6-5A5D-4FEF-96F1-848CCE951516}"/>
              </a:ext>
            </a:extLst>
          </p:cNvPr>
          <p:cNvSpPr/>
          <p:nvPr/>
        </p:nvSpPr>
        <p:spPr>
          <a:xfrm rot="10800000">
            <a:off x="10278666" y="2688637"/>
            <a:ext cx="710189" cy="952509"/>
          </a:xfrm>
          <a:prstGeom prst="upArrow">
            <a:avLst/>
          </a:prstGeom>
          <a:solidFill>
            <a:srgbClr val="909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23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circle(in)">
                                      <p:cBhvr>
                                        <p:cTn id="15" dur="1000"/>
                                        <p:tgtEl>
                                          <p:spTgt spid="5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circle(in)">
                                      <p:cBhvr>
                                        <p:cTn id="18"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57" grpId="0"/>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9F5-C4B8-4564-B8E0-4CA878019B6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References</a:t>
            </a:r>
          </a:p>
        </p:txBody>
      </p:sp>
      <p:sp>
        <p:nvSpPr>
          <p:cNvPr id="3" name="Slide Number Placeholder 2">
            <a:extLst>
              <a:ext uri="{FF2B5EF4-FFF2-40B4-BE49-F238E27FC236}">
                <a16:creationId xmlns:a16="http://schemas.microsoft.com/office/drawing/2014/main" id="{E4B77A2F-2038-4451-ADCA-8B6B70D41BDD}"/>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6" name="TextBox 5">
            <a:extLst>
              <a:ext uri="{FF2B5EF4-FFF2-40B4-BE49-F238E27FC236}">
                <a16:creationId xmlns:a16="http://schemas.microsoft.com/office/drawing/2014/main" id="{A6C78164-9408-4DB3-819D-2CEB58B33E04}"/>
              </a:ext>
            </a:extLst>
          </p:cNvPr>
          <p:cNvSpPr txBox="1"/>
          <p:nvPr/>
        </p:nvSpPr>
        <p:spPr>
          <a:xfrm>
            <a:off x="838200" y="1777629"/>
            <a:ext cx="10805160" cy="923330"/>
          </a:xfrm>
          <a:prstGeom prst="rect">
            <a:avLst/>
          </a:prstGeom>
          <a:noFill/>
        </p:spPr>
        <p:txBody>
          <a:bodyPr wrap="square">
            <a:spAutoFit/>
          </a:bodyPr>
          <a:lstStyle/>
          <a:p>
            <a:r>
              <a:rPr lang="en-US" err="1">
                <a:effectLst/>
                <a:latin typeface="Times New Roman" panose="02020603050405020304" pitchFamily="18" charset="0"/>
                <a:cs typeface="Times New Roman" panose="02020603050405020304" pitchFamily="18" charset="0"/>
              </a:rPr>
              <a:t>Haughney</a:t>
            </a:r>
            <a:r>
              <a:rPr lang="en-US">
                <a:effectLst/>
                <a:latin typeface="Times New Roman" panose="02020603050405020304" pitchFamily="18" charset="0"/>
                <a:cs typeface="Times New Roman" panose="02020603050405020304" pitchFamily="18" charset="0"/>
              </a:rPr>
              <a:t>, K. (2021, August 2). </a:t>
            </a:r>
            <a:r>
              <a:rPr lang="en-US" i="1">
                <a:effectLst/>
                <a:latin typeface="Times New Roman" panose="02020603050405020304" pitchFamily="18" charset="0"/>
                <a:cs typeface="Times New Roman" panose="02020603050405020304" pitchFamily="18" charset="0"/>
              </a:rPr>
              <a:t>FSU breaks ground on new research facility</a:t>
            </a:r>
            <a:r>
              <a:rPr lang="en-US">
                <a:effectLst/>
                <a:latin typeface="Times New Roman" panose="02020603050405020304" pitchFamily="18" charset="0"/>
                <a:cs typeface="Times New Roman" panose="02020603050405020304" pitchFamily="18" charset="0"/>
              </a:rPr>
              <a:t>. Florida State University News. Retrieved October 15, 2021, from https://news.fsu.edu/news/university-news/2021/08/02/fsu-breaks-ground-on-new-research-facility/. </a:t>
            </a:r>
          </a:p>
        </p:txBody>
      </p:sp>
      <p:sp>
        <p:nvSpPr>
          <p:cNvPr id="7" name="Content Placeholder 3">
            <a:extLst>
              <a:ext uri="{FF2B5EF4-FFF2-40B4-BE49-F238E27FC236}">
                <a16:creationId xmlns:a16="http://schemas.microsoft.com/office/drawing/2014/main" id="{8A584821-6F1B-41A9-855B-31A3E0D801C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86373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8822910" y="4972063"/>
            <a:ext cx="1720151" cy="615553"/>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Nicholas Walker</a:t>
            </a:r>
          </a:p>
          <a:p>
            <a:r>
              <a:rPr lang="en-US" sz="1600" i="1">
                <a:latin typeface="Times New Roman" panose="02020603050405020304" pitchFamily="18" charset="0"/>
                <a:cs typeface="Times New Roman" panose="02020603050405020304" pitchFamily="18" charset="0"/>
              </a:rPr>
              <a:t>Design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1160646" y="4971847"/>
            <a:ext cx="2298173" cy="89255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Bianca Marius</a:t>
            </a:r>
          </a:p>
          <a:p>
            <a:r>
              <a:rPr lang="en-US" sz="1600" i="1">
                <a:latin typeface="Times New Roman" panose="02020603050405020304" pitchFamily="18" charset="0"/>
                <a:cs typeface="Times New Roman" panose="02020603050405020304" pitchFamily="18" charset="0"/>
              </a:rPr>
              <a:t>Thermal Fluids Engineer</a:t>
            </a:r>
          </a:p>
          <a:p>
            <a:endParaRPr lang="en-US"/>
          </a:p>
        </p:txBody>
      </p:sp>
      <p:sp>
        <p:nvSpPr>
          <p:cNvPr id="12" name="TextBox 11">
            <a:extLst>
              <a:ext uri="{FF2B5EF4-FFF2-40B4-BE49-F238E27FC236}">
                <a16:creationId xmlns:a16="http://schemas.microsoft.com/office/drawing/2014/main" id="{CFD4A022-20F2-4C96-A44D-478FEF0F82F8}"/>
              </a:ext>
            </a:extLst>
          </p:cNvPr>
          <p:cNvSpPr txBox="1"/>
          <p:nvPr/>
        </p:nvSpPr>
        <p:spPr>
          <a:xfrm>
            <a:off x="5039242" y="4972063"/>
            <a:ext cx="1790875" cy="89255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a:p>
            <a:r>
              <a:rPr lang="en-US" sz="1600" i="1">
                <a:latin typeface="Times New Roman" panose="02020603050405020304" pitchFamily="18" charset="0"/>
                <a:cs typeface="Times New Roman" panose="02020603050405020304" pitchFamily="18" charset="0"/>
              </a:rPr>
              <a:t>Materials Engineer</a:t>
            </a:r>
          </a:p>
          <a:p>
            <a:endParaRPr lang="en-US"/>
          </a:p>
        </p:txBody>
      </p:sp>
      <p:pic>
        <p:nvPicPr>
          <p:cNvPr id="3" name="Picture 2" descr="A person in a suit and tie&#10;&#10;Description automatically generated with medium confidence">
            <a:extLst>
              <a:ext uri="{FF2B5EF4-FFF2-40B4-BE49-F238E27FC236}">
                <a16:creationId xmlns:a16="http://schemas.microsoft.com/office/drawing/2014/main" id="{ED7254E1-A1E5-4BBA-93D1-9ADDB80A714B}"/>
              </a:ext>
            </a:extLst>
          </p:cNvPr>
          <p:cNvPicPr>
            <a:picLocks noChangeAspect="1"/>
          </p:cNvPicPr>
          <p:nvPr/>
        </p:nvPicPr>
        <p:blipFill rotWithShape="1">
          <a:blip r:embed="rId3">
            <a:extLst>
              <a:ext uri="{28A0092B-C50C-407E-A947-70E740481C1C}">
                <a14:useLocalDpi xmlns:a14="http://schemas.microsoft.com/office/drawing/2010/main" val="0"/>
              </a:ext>
            </a:extLst>
          </a:blip>
          <a:srcRect t="12520"/>
          <a:stretch/>
        </p:blipFill>
        <p:spPr>
          <a:xfrm>
            <a:off x="4684436" y="2181013"/>
            <a:ext cx="2445173" cy="2662554"/>
          </a:xfrm>
          <a:prstGeom prst="rect">
            <a:avLst/>
          </a:prstGeom>
        </p:spPr>
      </p:pic>
      <p:pic>
        <p:nvPicPr>
          <p:cNvPr id="17" name="Picture 16">
            <a:extLst>
              <a:ext uri="{FF2B5EF4-FFF2-40B4-BE49-F238E27FC236}">
                <a16:creationId xmlns:a16="http://schemas.microsoft.com/office/drawing/2014/main" id="{B2FAE73B-0C46-4CEF-A45F-1699909E6C72}"/>
              </a:ext>
            </a:extLst>
          </p:cNvPr>
          <p:cNvPicPr>
            <a:picLocks noChangeAspect="1"/>
          </p:cNvPicPr>
          <p:nvPr/>
        </p:nvPicPr>
        <p:blipFill rotWithShape="1">
          <a:blip r:embed="rId4"/>
          <a:srcRect t="15679" r="11871"/>
          <a:stretch/>
        </p:blipFill>
        <p:spPr>
          <a:xfrm>
            <a:off x="895037" y="2181013"/>
            <a:ext cx="2445174" cy="2660904"/>
          </a:xfrm>
          <a:prstGeom prst="rect">
            <a:avLst/>
          </a:prstGeom>
        </p:spPr>
      </p:pic>
      <p:pic>
        <p:nvPicPr>
          <p:cNvPr id="7" name="Picture 7">
            <a:extLst>
              <a:ext uri="{FF2B5EF4-FFF2-40B4-BE49-F238E27FC236}">
                <a16:creationId xmlns:a16="http://schemas.microsoft.com/office/drawing/2014/main" id="{029FC557-263B-7843-84CD-1F0A4912DC7F}"/>
              </a:ext>
            </a:extLst>
          </p:cNvPr>
          <p:cNvPicPr>
            <a:picLocks noChangeAspect="1"/>
          </p:cNvPicPr>
          <p:nvPr/>
        </p:nvPicPr>
        <p:blipFill rotWithShape="1">
          <a:blip r:embed="rId5">
            <a:extLst>
              <a:ext uri="{28A0092B-C50C-407E-A947-70E740481C1C}">
                <a14:useLocalDpi xmlns:a14="http://schemas.microsoft.com/office/drawing/2010/main" val="0"/>
              </a:ext>
            </a:extLst>
          </a:blip>
          <a:srcRect t="9877" b="8261"/>
          <a:stretch/>
        </p:blipFill>
        <p:spPr>
          <a:xfrm>
            <a:off x="8533839" y="2124830"/>
            <a:ext cx="2441448" cy="2660904"/>
          </a:xfrm>
          <a:prstGeom prst="rect">
            <a:avLst/>
          </a:prstGeom>
        </p:spPr>
      </p:pic>
      <p:sp>
        <p:nvSpPr>
          <p:cNvPr id="13" name="Content Placeholder 3">
            <a:extLst>
              <a:ext uri="{FF2B5EF4-FFF2-40B4-BE49-F238E27FC236}">
                <a16:creationId xmlns:a16="http://schemas.microsoft.com/office/drawing/2014/main" id="{2006F714-24F8-41FC-9BB7-D054CC44CD63}"/>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71736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Finnbar Rooney</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50203"/>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7065" y="287827"/>
            <a:ext cx="7360823" cy="5174123"/>
          </a:xfrm>
        </p:spPr>
      </p:pic>
    </p:spTree>
    <p:extLst>
      <p:ext uri="{BB962C8B-B14F-4D97-AF65-F5344CB8AC3E}">
        <p14:creationId xmlns:p14="http://schemas.microsoft.com/office/powerpoint/2010/main" val="2860038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8435" y="-5398397"/>
            <a:ext cx="17659779" cy="12413540"/>
          </a:xfrm>
        </p:spPr>
      </p:pic>
      <p:sp>
        <p:nvSpPr>
          <p:cNvPr id="8" name="TextBox 7">
            <a:extLst>
              <a:ext uri="{FF2B5EF4-FFF2-40B4-BE49-F238E27FC236}">
                <a16:creationId xmlns:a16="http://schemas.microsoft.com/office/drawing/2014/main" id="{1D258E89-906C-42C0-920A-0B3C65827761}"/>
              </a:ext>
            </a:extLst>
          </p:cNvPr>
          <p:cNvSpPr txBox="1"/>
          <p:nvPr/>
        </p:nvSpPr>
        <p:spPr>
          <a:xfrm>
            <a:off x="6660794" y="1175544"/>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Adding a cooling tank</a:t>
            </a:r>
          </a:p>
        </p:txBody>
      </p:sp>
    </p:spTree>
    <p:extLst>
      <p:ext uri="{BB962C8B-B14F-4D97-AF65-F5344CB8AC3E}">
        <p14:creationId xmlns:p14="http://schemas.microsoft.com/office/powerpoint/2010/main" val="178434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937" y="-310108"/>
            <a:ext cx="17659779" cy="12413540"/>
          </a:xfrm>
        </p:spPr>
      </p:pic>
      <p:sp>
        <p:nvSpPr>
          <p:cNvPr id="8" name="TextBox 7">
            <a:extLst>
              <a:ext uri="{FF2B5EF4-FFF2-40B4-BE49-F238E27FC236}">
                <a16:creationId xmlns:a16="http://schemas.microsoft.com/office/drawing/2014/main" id="{BBA1A426-97F6-4CA1-8A53-49190B26E501}"/>
              </a:ext>
            </a:extLst>
          </p:cNvPr>
          <p:cNvSpPr txBox="1"/>
          <p:nvPr/>
        </p:nvSpPr>
        <p:spPr>
          <a:xfrm>
            <a:off x="2555323" y="428740"/>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chillers</a:t>
            </a:r>
          </a:p>
        </p:txBody>
      </p:sp>
      <p:sp>
        <p:nvSpPr>
          <p:cNvPr id="9" name="TextBox 8">
            <a:extLst>
              <a:ext uri="{FF2B5EF4-FFF2-40B4-BE49-F238E27FC236}">
                <a16:creationId xmlns:a16="http://schemas.microsoft.com/office/drawing/2014/main" id="{9DE5096F-29B5-4193-A554-7A13AAA541C2}"/>
              </a:ext>
            </a:extLst>
          </p:cNvPr>
          <p:cNvSpPr txBox="1"/>
          <p:nvPr/>
        </p:nvSpPr>
        <p:spPr>
          <a:xfrm>
            <a:off x="7962899" y="428741"/>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Medium Fidelity Concept:</a:t>
            </a:r>
          </a:p>
          <a:p>
            <a:pPr algn="ctr"/>
            <a:r>
              <a:rPr lang="en-US" sz="2400">
                <a:latin typeface="Times New Roman" panose="02020603050405020304" pitchFamily="18" charset="0"/>
                <a:cs typeface="Times New Roman" panose="02020603050405020304" pitchFamily="18" charset="0"/>
              </a:rPr>
              <a:t>Add a 5</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chiller</a:t>
            </a:r>
          </a:p>
        </p:txBody>
      </p:sp>
    </p:spTree>
    <p:extLst>
      <p:ext uri="{BB962C8B-B14F-4D97-AF65-F5344CB8AC3E}">
        <p14:creationId xmlns:p14="http://schemas.microsoft.com/office/powerpoint/2010/main" val="431500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5979" y="0"/>
            <a:ext cx="17659779" cy="12413540"/>
          </a:xfrm>
        </p:spPr>
      </p:pic>
      <p:sp>
        <p:nvSpPr>
          <p:cNvPr id="8" name="TextBox 7">
            <a:extLst>
              <a:ext uri="{FF2B5EF4-FFF2-40B4-BE49-F238E27FC236}">
                <a16:creationId xmlns:a16="http://schemas.microsoft.com/office/drawing/2014/main" id="{652122C6-E76E-4981-8D25-E303F74368B5}"/>
              </a:ext>
            </a:extLst>
          </p:cNvPr>
          <p:cNvSpPr txBox="1"/>
          <p:nvPr/>
        </p:nvSpPr>
        <p:spPr>
          <a:xfrm>
            <a:off x="5116453" y="361173"/>
            <a:ext cx="4191000" cy="1200329"/>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Variable speed fans on the cooling tower</a:t>
            </a:r>
          </a:p>
        </p:txBody>
      </p:sp>
    </p:spTree>
    <p:extLst>
      <p:ext uri="{BB962C8B-B14F-4D97-AF65-F5344CB8AC3E}">
        <p14:creationId xmlns:p14="http://schemas.microsoft.com/office/powerpoint/2010/main" val="1910358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8E3E-7AA9-429F-8BF7-23CDBEBD5D3C}"/>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Generation</a:t>
            </a:r>
          </a:p>
        </p:txBody>
      </p:sp>
      <p:sp>
        <p:nvSpPr>
          <p:cNvPr id="4" name="Slide Number Placeholder 3">
            <a:extLst>
              <a:ext uri="{FF2B5EF4-FFF2-40B4-BE49-F238E27FC236}">
                <a16:creationId xmlns:a16="http://schemas.microsoft.com/office/drawing/2014/main" id="{559A941B-7B05-456D-ADBA-73D81DCFFA99}"/>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10" name="Content Placeholder 3">
            <a:extLst>
              <a:ext uri="{FF2B5EF4-FFF2-40B4-BE49-F238E27FC236}">
                <a16:creationId xmlns:a16="http://schemas.microsoft.com/office/drawing/2014/main" id="{6F89911F-332B-47A0-87C3-03E5F2BD9ED2}"/>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
        <p:nvSpPr>
          <p:cNvPr id="3" name="TextBox 2">
            <a:extLst>
              <a:ext uri="{FF2B5EF4-FFF2-40B4-BE49-F238E27FC236}">
                <a16:creationId xmlns:a16="http://schemas.microsoft.com/office/drawing/2014/main" id="{AA9E5ACA-F5A4-46DA-BA86-424D07F8EA01}"/>
              </a:ext>
            </a:extLst>
          </p:cNvPr>
          <p:cNvSpPr txBox="1"/>
          <p:nvPr/>
        </p:nvSpPr>
        <p:spPr>
          <a:xfrm>
            <a:off x="3721455" y="5373442"/>
            <a:ext cx="47490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Chill Water System Schematic</a:t>
            </a:r>
          </a:p>
        </p:txBody>
      </p:sp>
      <p:sp>
        <p:nvSpPr>
          <p:cNvPr id="50" name="Rectangle 49">
            <a:extLst>
              <a:ext uri="{FF2B5EF4-FFF2-40B4-BE49-F238E27FC236}">
                <a16:creationId xmlns:a16="http://schemas.microsoft.com/office/drawing/2014/main" id="{8A586232-EE36-4C2C-8171-4D8725D93F1D}"/>
              </a:ext>
            </a:extLst>
          </p:cNvPr>
          <p:cNvSpPr/>
          <p:nvPr/>
        </p:nvSpPr>
        <p:spPr>
          <a:xfrm>
            <a:off x="10396052" y="428741"/>
            <a:ext cx="1056054" cy="227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Diagram&#10;&#10;Description automatically generated">
            <a:extLst>
              <a:ext uri="{FF2B5EF4-FFF2-40B4-BE49-F238E27FC236}">
                <a16:creationId xmlns:a16="http://schemas.microsoft.com/office/drawing/2014/main" id="{69FA8E48-FDBF-4472-BFC0-0D46E7518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2879" y="-1234380"/>
            <a:ext cx="17659779" cy="12413540"/>
          </a:xfrm>
        </p:spPr>
      </p:pic>
      <p:sp>
        <p:nvSpPr>
          <p:cNvPr id="9" name="TextBox 8">
            <a:extLst>
              <a:ext uri="{FF2B5EF4-FFF2-40B4-BE49-F238E27FC236}">
                <a16:creationId xmlns:a16="http://schemas.microsoft.com/office/drawing/2014/main" id="{BF4319D4-23D6-4953-AD2E-7E7DD0FC7B6E}"/>
              </a:ext>
            </a:extLst>
          </p:cNvPr>
          <p:cNvSpPr txBox="1"/>
          <p:nvPr/>
        </p:nvSpPr>
        <p:spPr>
          <a:xfrm>
            <a:off x="3721455" y="4361959"/>
            <a:ext cx="4191000" cy="830997"/>
          </a:xfrm>
          <a:prstGeom prst="rect">
            <a:avLst/>
          </a:prstGeom>
          <a:solidFill>
            <a:schemeClr val="bg1">
              <a:lumMod val="75000"/>
            </a:schemeClr>
          </a:solidFill>
          <a:ln w="28575">
            <a:solidFill>
              <a:srgbClr val="C00000"/>
            </a:solidFill>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High Fidelity Concept:</a:t>
            </a:r>
          </a:p>
          <a:p>
            <a:pPr algn="ctr"/>
            <a:r>
              <a:rPr lang="en-US" sz="2400">
                <a:latin typeface="Times New Roman" panose="02020603050405020304" pitchFamily="18" charset="0"/>
                <a:cs typeface="Times New Roman" panose="02020603050405020304" pitchFamily="18" charset="0"/>
              </a:rPr>
              <a:t>Optimizing the water pumps</a:t>
            </a:r>
          </a:p>
        </p:txBody>
      </p:sp>
    </p:spTree>
    <p:extLst>
      <p:ext uri="{BB962C8B-B14F-4D97-AF65-F5344CB8AC3E}">
        <p14:creationId xmlns:p14="http://schemas.microsoft.com/office/powerpoint/2010/main" val="1939982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25</a:t>
            </a:fld>
            <a:endParaRPr lang="en-US"/>
          </a:p>
        </p:txBody>
      </p:sp>
    </p:spTree>
    <p:extLst>
      <p:ext uri="{BB962C8B-B14F-4D97-AF65-F5344CB8AC3E}">
        <p14:creationId xmlns:p14="http://schemas.microsoft.com/office/powerpoint/2010/main" val="3085539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5" name="Content Placeholder 4">
            <a:extLst>
              <a:ext uri="{FF2B5EF4-FFF2-40B4-BE49-F238E27FC236}">
                <a16:creationId xmlns:a16="http://schemas.microsoft.com/office/drawing/2014/main" id="{497B7445-A05B-4400-A223-F19A9CB43E3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837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1FB-DA45-4D90-A567-07D5E9BDB15A}"/>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Background</a:t>
            </a:r>
          </a:p>
        </p:txBody>
      </p:sp>
      <p:sp>
        <p:nvSpPr>
          <p:cNvPr id="4" name="Slide Number Placeholder 3">
            <a:extLst>
              <a:ext uri="{FF2B5EF4-FFF2-40B4-BE49-F238E27FC236}">
                <a16:creationId xmlns:a16="http://schemas.microsoft.com/office/drawing/2014/main" id="{59B3020E-DC85-4075-BA08-89FBEFE36118}"/>
              </a:ext>
            </a:extLst>
          </p:cNvPr>
          <p:cNvSpPr>
            <a:spLocks noGrp="1"/>
          </p:cNvSpPr>
          <p:nvPr>
            <p:ph type="sldNum" sz="quarter" idx="4"/>
          </p:nvPr>
        </p:nvSpPr>
        <p:spPr/>
        <p:txBody>
          <a:bodyPr/>
          <a:lstStyle/>
          <a:p>
            <a:fld id="{6F1FABC0-072B-4F22-8F9B-95A9D10B0206}" type="slidenum">
              <a:rPr lang="en-US" smtClean="0"/>
              <a:pPr/>
              <a:t>27</a:t>
            </a:fld>
            <a:endParaRPr lang="en-US"/>
          </a:p>
        </p:txBody>
      </p:sp>
      <p:pic>
        <p:nvPicPr>
          <p:cNvPr id="1026" name="Picture 2" descr="The largest and highest powered magnet lab in the world - MagLab">
            <a:extLst>
              <a:ext uri="{FF2B5EF4-FFF2-40B4-BE49-F238E27FC236}">
                <a16:creationId xmlns:a16="http://schemas.microsoft.com/office/drawing/2014/main" id="{0636DBD1-8B0D-D942-8562-52E7633FF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3" y="2686050"/>
            <a:ext cx="5270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e - Wikipedia">
            <a:extLst>
              <a:ext uri="{FF2B5EF4-FFF2-40B4-BE49-F238E27FC236}">
                <a16:creationId xmlns:a16="http://schemas.microsoft.com/office/drawing/2014/main" id="{FEDF5519-EBC1-AD4D-9629-59DC00620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473" y="2572216"/>
            <a:ext cx="6096001" cy="20367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B174CBB-F172-46EE-8B69-F2F890D08C62}"/>
              </a:ext>
            </a:extLst>
          </p:cNvPr>
          <p:cNvSpPr txBox="1">
            <a:spLocks/>
          </p:cNvSpPr>
          <p:nvPr/>
        </p:nvSpPr>
        <p:spPr>
          <a:xfrm>
            <a:off x="10283072"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9170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F285-032B-4C92-8632-5BC38808BCA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Stakeholders</a:t>
            </a:r>
          </a:p>
        </p:txBody>
      </p:sp>
      <p:sp>
        <p:nvSpPr>
          <p:cNvPr id="3" name="Slide Number Placeholder 2">
            <a:extLst>
              <a:ext uri="{FF2B5EF4-FFF2-40B4-BE49-F238E27FC236}">
                <a16:creationId xmlns:a16="http://schemas.microsoft.com/office/drawing/2014/main" id="{52FA975A-A12A-4225-BCC8-E82739B889A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5" name="TextBox 4">
            <a:extLst>
              <a:ext uri="{FF2B5EF4-FFF2-40B4-BE49-F238E27FC236}">
                <a16:creationId xmlns:a16="http://schemas.microsoft.com/office/drawing/2014/main" id="{965F6A35-2D71-6344-8515-3F755ECC3BDD}"/>
              </a:ext>
            </a:extLst>
          </p:cNvPr>
          <p:cNvSpPr txBox="1"/>
          <p:nvPr/>
        </p:nvSpPr>
        <p:spPr>
          <a:xfrm flipH="1">
            <a:off x="838200" y="1690688"/>
            <a:ext cx="7105650"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6390090-64AF-4C08-A369-3FDCD5E33990}"/>
              </a:ext>
            </a:extLst>
          </p:cNvPr>
          <p:cNvPicPr>
            <a:picLocks noChangeAspect="1"/>
          </p:cNvPicPr>
          <p:nvPr/>
        </p:nvPicPr>
        <p:blipFill>
          <a:blip r:embed="rId3"/>
          <a:stretch>
            <a:fillRect/>
          </a:stretch>
        </p:blipFill>
        <p:spPr>
          <a:xfrm>
            <a:off x="612313" y="1690687"/>
            <a:ext cx="2211077" cy="2999694"/>
          </a:xfrm>
          <a:prstGeom prst="rect">
            <a:avLst/>
          </a:prstGeom>
        </p:spPr>
      </p:pic>
      <p:pic>
        <p:nvPicPr>
          <p:cNvPr id="7" name="Picture 6">
            <a:extLst>
              <a:ext uri="{FF2B5EF4-FFF2-40B4-BE49-F238E27FC236}">
                <a16:creationId xmlns:a16="http://schemas.microsoft.com/office/drawing/2014/main" id="{3AFCC8F6-CD09-48E7-8242-2E48A840091B}"/>
              </a:ext>
            </a:extLst>
          </p:cNvPr>
          <p:cNvPicPr>
            <a:picLocks noChangeAspect="1"/>
          </p:cNvPicPr>
          <p:nvPr/>
        </p:nvPicPr>
        <p:blipFill>
          <a:blip r:embed="rId4"/>
          <a:stretch>
            <a:fillRect/>
          </a:stretch>
        </p:blipFill>
        <p:spPr>
          <a:xfrm>
            <a:off x="3405168" y="2527753"/>
            <a:ext cx="3956904" cy="1325563"/>
          </a:xfrm>
          <a:prstGeom prst="rect">
            <a:avLst/>
          </a:prstGeom>
        </p:spPr>
      </p:pic>
      <p:pic>
        <p:nvPicPr>
          <p:cNvPr id="8" name="Picture 7">
            <a:extLst>
              <a:ext uri="{FF2B5EF4-FFF2-40B4-BE49-F238E27FC236}">
                <a16:creationId xmlns:a16="http://schemas.microsoft.com/office/drawing/2014/main" id="{12F0F22D-2C09-4F57-8456-F8D30BEC4614}"/>
              </a:ext>
            </a:extLst>
          </p:cNvPr>
          <p:cNvPicPr>
            <a:picLocks noChangeAspect="1"/>
          </p:cNvPicPr>
          <p:nvPr/>
        </p:nvPicPr>
        <p:blipFill>
          <a:blip r:embed="rId5"/>
          <a:stretch>
            <a:fillRect/>
          </a:stretch>
        </p:blipFill>
        <p:spPr>
          <a:xfrm>
            <a:off x="7943850" y="2183112"/>
            <a:ext cx="4029692" cy="2014846"/>
          </a:xfrm>
          <a:prstGeom prst="rect">
            <a:avLst/>
          </a:prstGeom>
        </p:spPr>
      </p:pic>
      <p:sp>
        <p:nvSpPr>
          <p:cNvPr id="9" name="TextBox 8">
            <a:extLst>
              <a:ext uri="{FF2B5EF4-FFF2-40B4-BE49-F238E27FC236}">
                <a16:creationId xmlns:a16="http://schemas.microsoft.com/office/drawing/2014/main" id="{BF6A15E4-629E-4428-A336-48EFB9605B7A}"/>
              </a:ext>
            </a:extLst>
          </p:cNvPr>
          <p:cNvSpPr txBox="1"/>
          <p:nvPr/>
        </p:nvSpPr>
        <p:spPr>
          <a:xfrm>
            <a:off x="659939" y="4812740"/>
            <a:ext cx="2163451"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Cameron  Griffith</a:t>
            </a:r>
          </a:p>
        </p:txBody>
      </p:sp>
      <p:sp>
        <p:nvSpPr>
          <p:cNvPr id="10" name="TextBox 9">
            <a:extLst>
              <a:ext uri="{FF2B5EF4-FFF2-40B4-BE49-F238E27FC236}">
                <a16:creationId xmlns:a16="http://schemas.microsoft.com/office/drawing/2014/main" id="{4EF15F79-C1D2-41D7-9344-8D802F36539E}"/>
              </a:ext>
            </a:extLst>
          </p:cNvPr>
          <p:cNvSpPr txBox="1"/>
          <p:nvPr/>
        </p:nvSpPr>
        <p:spPr>
          <a:xfrm>
            <a:off x="3561890" y="5028183"/>
            <a:ext cx="3643460"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1" name="TextBox 10">
            <a:extLst>
              <a:ext uri="{FF2B5EF4-FFF2-40B4-BE49-F238E27FC236}">
                <a16:creationId xmlns:a16="http://schemas.microsoft.com/office/drawing/2014/main" id="{1C512CAC-4FF6-49FE-9CBE-1121908C7AD0}"/>
              </a:ext>
            </a:extLst>
          </p:cNvPr>
          <p:cNvSpPr txBox="1"/>
          <p:nvPr/>
        </p:nvSpPr>
        <p:spPr>
          <a:xfrm>
            <a:off x="9068586" y="4812740"/>
            <a:ext cx="210689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FAMU-FSU COE</a:t>
            </a:r>
          </a:p>
        </p:txBody>
      </p:sp>
      <p:sp>
        <p:nvSpPr>
          <p:cNvPr id="12" name="Content Placeholder 3">
            <a:extLst>
              <a:ext uri="{FF2B5EF4-FFF2-40B4-BE49-F238E27FC236}">
                <a16:creationId xmlns:a16="http://schemas.microsoft.com/office/drawing/2014/main" id="{1B1B73AF-2CF2-4A1F-99EF-CEF04044ACF2}"/>
              </a:ext>
            </a:extLst>
          </p:cNvPr>
          <p:cNvSpPr txBox="1">
            <a:spLocks noGrp="1"/>
          </p:cNvSpPr>
          <p:nvPr>
            <p:ph sz="quarter" idx="11"/>
          </p:nvPr>
        </p:nvSpPr>
        <p:spPr>
          <a:xfrm>
            <a:off x="10363200" y="5551403"/>
            <a:ext cx="1828800" cy="42605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13640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4391-E92F-4B93-91B3-867A38160801}"/>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Secondary Market</a:t>
            </a:r>
          </a:p>
        </p:txBody>
      </p:sp>
      <p:sp>
        <p:nvSpPr>
          <p:cNvPr id="3" name="Slide Number Placeholder 2">
            <a:extLst>
              <a:ext uri="{FF2B5EF4-FFF2-40B4-BE49-F238E27FC236}">
                <a16:creationId xmlns:a16="http://schemas.microsoft.com/office/drawing/2014/main" id="{3B60AE30-7F8C-41D1-A0F2-C0910AAD105A}"/>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4" name="Content Placeholder 3">
            <a:extLst>
              <a:ext uri="{FF2B5EF4-FFF2-40B4-BE49-F238E27FC236}">
                <a16:creationId xmlns:a16="http://schemas.microsoft.com/office/drawing/2014/main" id="{91EDC591-9F5C-4932-8E94-AF33385A4FD7}"/>
              </a:ext>
            </a:extLst>
          </p:cNvPr>
          <p:cNvSpPr>
            <a:spLocks noGrp="1"/>
          </p:cNvSpPr>
          <p:nvPr>
            <p:ph sz="quarter" idx="11"/>
          </p:nvPr>
        </p:nvSpPr>
        <p:spPr>
          <a:xfrm>
            <a:off x="10283072"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p:txBody>
      </p:sp>
      <p:pic>
        <p:nvPicPr>
          <p:cNvPr id="7" name="Picture 6">
            <a:extLst>
              <a:ext uri="{FF2B5EF4-FFF2-40B4-BE49-F238E27FC236}">
                <a16:creationId xmlns:a16="http://schemas.microsoft.com/office/drawing/2014/main" id="{2EDCCB3F-9DCD-7547-B3B4-D07A55FD4605}"/>
              </a:ext>
            </a:extLst>
          </p:cNvPr>
          <p:cNvPicPr>
            <a:picLocks noChangeAspect="1"/>
          </p:cNvPicPr>
          <p:nvPr/>
        </p:nvPicPr>
        <p:blipFill rotWithShape="1">
          <a:blip r:embed="rId3">
            <a:extLst>
              <a:ext uri="{28A0092B-C50C-407E-A947-70E740481C1C}">
                <a14:useLocalDpi xmlns:a14="http://schemas.microsoft.com/office/drawing/2010/main" val="0"/>
              </a:ext>
            </a:extLst>
          </a:blip>
          <a:srcRect b="44514"/>
          <a:stretch/>
        </p:blipFill>
        <p:spPr>
          <a:xfrm>
            <a:off x="889688" y="1847463"/>
            <a:ext cx="4488828" cy="2344148"/>
          </a:xfrm>
          <a:prstGeom prst="rect">
            <a:avLst/>
          </a:prstGeom>
        </p:spPr>
      </p:pic>
      <p:pic>
        <p:nvPicPr>
          <p:cNvPr id="2050" name="Picture 2" descr="Tip of the week: Managing contractors in WorkflowMax">
            <a:extLst>
              <a:ext uri="{FF2B5EF4-FFF2-40B4-BE49-F238E27FC236}">
                <a16:creationId xmlns:a16="http://schemas.microsoft.com/office/drawing/2014/main" id="{6C8ED68B-7C70-CB47-9B13-B67804B0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80" y="1847463"/>
            <a:ext cx="5209869" cy="2344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ACE1D9-A734-45C8-8D08-0B1FF2EA9BCF}"/>
              </a:ext>
            </a:extLst>
          </p:cNvPr>
          <p:cNvSpPr txBox="1"/>
          <p:nvPr/>
        </p:nvSpPr>
        <p:spPr>
          <a:xfrm>
            <a:off x="685800" y="4497355"/>
            <a:ext cx="504319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FAMU and FSU </a:t>
            </a:r>
          </a:p>
        </p:txBody>
      </p:sp>
      <p:sp>
        <p:nvSpPr>
          <p:cNvPr id="9" name="TextBox 8">
            <a:extLst>
              <a:ext uri="{FF2B5EF4-FFF2-40B4-BE49-F238E27FC236}">
                <a16:creationId xmlns:a16="http://schemas.microsoft.com/office/drawing/2014/main" id="{C081FD32-DE0C-481C-970E-A6D01FB12A6C}"/>
              </a:ext>
            </a:extLst>
          </p:cNvPr>
          <p:cNvSpPr txBox="1"/>
          <p:nvPr/>
        </p:nvSpPr>
        <p:spPr>
          <a:xfrm>
            <a:off x="7231842" y="4497355"/>
            <a:ext cx="3853543"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Building Contractors</a:t>
            </a:r>
          </a:p>
        </p:txBody>
      </p:sp>
    </p:spTree>
    <p:extLst>
      <p:ext uri="{BB962C8B-B14F-4D97-AF65-F5344CB8AC3E}">
        <p14:creationId xmlns:p14="http://schemas.microsoft.com/office/powerpoint/2010/main" val="14662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r>
              <a:rPr lang="en-US" sz="6000">
                <a:latin typeface="Times New Roman" panose="02020603050405020304" pitchFamily="18" charset="0"/>
                <a:cs typeface="Times New Roman" panose="02020603050405020304" pitchFamily="18" charset="0"/>
              </a:rPr>
              <a:t>Sponsor and Advisor</a:t>
            </a:r>
          </a:p>
        </p:txBody>
      </p:sp>
      <p:pic>
        <p:nvPicPr>
          <p:cNvPr id="2050" name="Picture 2" descr="Juan">
            <a:extLst>
              <a:ext uri="{FF2B5EF4-FFF2-40B4-BE49-F238E27FC236}">
                <a16:creationId xmlns:a16="http://schemas.microsoft.com/office/drawing/2014/main" id="{B2610775-DED9-8648-A5F8-C24890EABBA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31587" y="1682863"/>
            <a:ext cx="2512574" cy="25125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2112251" y="4688069"/>
            <a:ext cx="229652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Engineering Mentor</a:t>
            </a:r>
          </a:p>
          <a:p>
            <a:pPr algn="ctr"/>
            <a:r>
              <a:rPr lang="en-US">
                <a:latin typeface="Times New Roman" panose="02020603050405020304" pitchFamily="18" charset="0"/>
                <a:cs typeface="Times New Roman" panose="02020603050405020304" pitchFamily="18" charset="0"/>
              </a:rPr>
              <a:t>Cameron Griffith</a:t>
            </a:r>
          </a:p>
          <a:p>
            <a:pPr algn="ctr"/>
            <a:r>
              <a:rPr lang="en-US" i="1">
                <a:latin typeface="Times New Roman" panose="02020603050405020304" pitchFamily="18" charset="0"/>
                <a:cs typeface="Times New Roman" panose="02020603050405020304" pitchFamily="18" charset="0"/>
              </a:rPr>
              <a:t>Trane Sales Associates</a:t>
            </a:r>
          </a:p>
        </p:txBody>
      </p:sp>
      <p:sp>
        <p:nvSpPr>
          <p:cNvPr id="7" name="TextBox 6">
            <a:extLst>
              <a:ext uri="{FF2B5EF4-FFF2-40B4-BE49-F238E27FC236}">
                <a16:creationId xmlns:a16="http://schemas.microsoft.com/office/drawing/2014/main" id="{CE18525F-C1B3-44E6-826A-DFEBA47495BE}"/>
              </a:ext>
            </a:extLst>
          </p:cNvPr>
          <p:cNvSpPr txBox="1"/>
          <p:nvPr/>
        </p:nvSpPr>
        <p:spPr>
          <a:xfrm>
            <a:off x="7439446" y="4589845"/>
            <a:ext cx="2096857" cy="923330"/>
          </a:xfrm>
          <a:prstGeom prst="rect">
            <a:avLst/>
          </a:prstGeom>
          <a:noFill/>
        </p:spPr>
        <p:txBody>
          <a:bodyPr wrap="none" rtlCol="0">
            <a:spAutoFit/>
          </a:bodyPr>
          <a:lstStyle/>
          <a:p>
            <a:pPr algn="ctr"/>
            <a:r>
              <a:rPr lang="en-US" u="sng">
                <a:latin typeface="Times New Roman" panose="02020603050405020304" pitchFamily="18" charset="0"/>
                <a:cs typeface="Times New Roman" panose="02020603050405020304" pitchFamily="18" charset="0"/>
              </a:rPr>
              <a:t>Academic Advisor</a:t>
            </a:r>
          </a:p>
          <a:p>
            <a:pPr algn="ctr"/>
            <a:r>
              <a:rPr lang="en-US">
                <a:latin typeface="Times New Roman" panose="02020603050405020304" pitchFamily="18" charset="0"/>
                <a:cs typeface="Times New Roman" panose="02020603050405020304" pitchFamily="18" charset="0"/>
              </a:rPr>
              <a:t>Juan </a:t>
            </a:r>
            <a:r>
              <a:rPr lang="en-US" err="1">
                <a:latin typeface="Times New Roman" panose="02020603050405020304" pitchFamily="18" charset="0"/>
                <a:cs typeface="Times New Roman" panose="02020603050405020304" pitchFamily="18" charset="0"/>
              </a:rPr>
              <a:t>Ordóñez</a:t>
            </a:r>
            <a:r>
              <a:rPr lang="en-US">
                <a:latin typeface="Times New Roman" panose="02020603050405020304" pitchFamily="18" charset="0"/>
                <a:cs typeface="Times New Roman" panose="02020603050405020304" pitchFamily="18" charset="0"/>
              </a:rPr>
              <a:t>, Ph.D.</a:t>
            </a:r>
          </a:p>
          <a:p>
            <a:pPr algn="ctr"/>
            <a:r>
              <a:rPr lang="en-US" i="1">
                <a:latin typeface="Times New Roman" panose="02020603050405020304" pitchFamily="18" charset="0"/>
                <a:cs typeface="Times New Roman" panose="02020603050405020304" pitchFamily="18" charset="0"/>
              </a:rPr>
              <a:t>Full Professor</a:t>
            </a:r>
          </a:p>
        </p:txBody>
      </p:sp>
      <p:pic>
        <p:nvPicPr>
          <p:cNvPr id="6" name="Picture 5">
            <a:extLst>
              <a:ext uri="{FF2B5EF4-FFF2-40B4-BE49-F238E27FC236}">
                <a16:creationId xmlns:a16="http://schemas.microsoft.com/office/drawing/2014/main" id="{B496F201-E0DE-4AD1-BEF2-BF873DB051D1}"/>
              </a:ext>
            </a:extLst>
          </p:cNvPr>
          <p:cNvPicPr>
            <a:picLocks noChangeAspect="1"/>
          </p:cNvPicPr>
          <p:nvPr/>
        </p:nvPicPr>
        <p:blipFill>
          <a:blip r:embed="rId4"/>
          <a:stretch>
            <a:fillRect/>
          </a:stretch>
        </p:blipFill>
        <p:spPr>
          <a:xfrm>
            <a:off x="2154975" y="1439303"/>
            <a:ext cx="2211077" cy="2999694"/>
          </a:xfrm>
          <a:prstGeom prst="rect">
            <a:avLst/>
          </a:prstGeom>
        </p:spPr>
      </p:pic>
      <p:sp>
        <p:nvSpPr>
          <p:cNvPr id="8" name="Content Placeholder 3">
            <a:extLst>
              <a:ext uri="{FF2B5EF4-FFF2-40B4-BE49-F238E27FC236}">
                <a16:creationId xmlns:a16="http://schemas.microsoft.com/office/drawing/2014/main" id="{7E2CA3F5-3C27-4BED-A1D1-4077C26D1B9C}"/>
              </a:ext>
            </a:extLst>
          </p:cNvPr>
          <p:cNvSpPr txBox="1">
            <a:spLocks/>
          </p:cNvSpPr>
          <p:nvPr/>
        </p:nvSpPr>
        <p:spPr>
          <a:xfrm>
            <a:off x="10363200" y="5618497"/>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12941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0DC9-6E28-4D90-9F4D-090A141DC1D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 </a:t>
            </a:r>
          </a:p>
        </p:txBody>
      </p:sp>
      <p:sp>
        <p:nvSpPr>
          <p:cNvPr id="3" name="Slide Number Placeholder 2">
            <a:extLst>
              <a:ext uri="{FF2B5EF4-FFF2-40B4-BE49-F238E27FC236}">
                <a16:creationId xmlns:a16="http://schemas.microsoft.com/office/drawing/2014/main" id="{60682097-82F1-41B7-8F8C-7BF92F83E7ED}"/>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5" name="TextBox 4">
            <a:extLst>
              <a:ext uri="{FF2B5EF4-FFF2-40B4-BE49-F238E27FC236}">
                <a16:creationId xmlns:a16="http://schemas.microsoft.com/office/drawing/2014/main" id="{9EA0055B-137F-4D03-95A9-C3DFF0AF9E8F}"/>
              </a:ext>
            </a:extLst>
          </p:cNvPr>
          <p:cNvSpPr txBox="1"/>
          <p:nvPr/>
        </p:nvSpPr>
        <p:spPr>
          <a:xfrm>
            <a:off x="914401" y="989164"/>
            <a:ext cx="9822024" cy="738664"/>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Two Directions </a:t>
            </a:r>
          </a:p>
          <a:p>
            <a:pPr algn="ctr"/>
            <a:endParaRPr lang="en-US"/>
          </a:p>
        </p:txBody>
      </p:sp>
      <p:cxnSp>
        <p:nvCxnSpPr>
          <p:cNvPr id="7" name="Straight Arrow Connector 6">
            <a:extLst>
              <a:ext uri="{FF2B5EF4-FFF2-40B4-BE49-F238E27FC236}">
                <a16:creationId xmlns:a16="http://schemas.microsoft.com/office/drawing/2014/main" id="{2AFE18D4-72E2-4287-9BC4-3647B216A5A0}"/>
              </a:ext>
            </a:extLst>
          </p:cNvPr>
          <p:cNvCxnSpPr>
            <a:cxnSpLocks/>
          </p:cNvCxnSpPr>
          <p:nvPr/>
        </p:nvCxnSpPr>
        <p:spPr>
          <a:xfrm flipH="1">
            <a:off x="4400842" y="1437032"/>
            <a:ext cx="659364"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F0063E-4EAC-45EC-9131-18F95549397F}"/>
              </a:ext>
            </a:extLst>
          </p:cNvPr>
          <p:cNvCxnSpPr>
            <a:cxnSpLocks/>
          </p:cNvCxnSpPr>
          <p:nvPr/>
        </p:nvCxnSpPr>
        <p:spPr>
          <a:xfrm>
            <a:off x="6525210" y="1437032"/>
            <a:ext cx="628260" cy="8273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D09D13-F82E-4DBD-A71B-69E242692F7A}"/>
              </a:ext>
            </a:extLst>
          </p:cNvPr>
          <p:cNvPicPr>
            <a:picLocks noChangeAspect="1"/>
          </p:cNvPicPr>
          <p:nvPr/>
        </p:nvPicPr>
        <p:blipFill>
          <a:blip r:embed="rId3"/>
          <a:stretch>
            <a:fillRect/>
          </a:stretch>
        </p:blipFill>
        <p:spPr>
          <a:xfrm>
            <a:off x="914401" y="2315727"/>
            <a:ext cx="4234069" cy="2799183"/>
          </a:xfrm>
          <a:prstGeom prst="rect">
            <a:avLst/>
          </a:prstGeom>
        </p:spPr>
      </p:pic>
      <p:sp>
        <p:nvSpPr>
          <p:cNvPr id="18" name="TextBox 17">
            <a:extLst>
              <a:ext uri="{FF2B5EF4-FFF2-40B4-BE49-F238E27FC236}">
                <a16:creationId xmlns:a16="http://schemas.microsoft.com/office/drawing/2014/main" id="{9F68D49B-3F22-44FF-90E3-5B518F803B8F}"/>
              </a:ext>
            </a:extLst>
          </p:cNvPr>
          <p:cNvSpPr txBox="1"/>
          <p:nvPr/>
        </p:nvSpPr>
        <p:spPr>
          <a:xfrm>
            <a:off x="1019917" y="5160950"/>
            <a:ext cx="371060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IRCB</a:t>
            </a:r>
          </a:p>
        </p:txBody>
      </p:sp>
      <p:pic>
        <p:nvPicPr>
          <p:cNvPr id="19" name="Picture 18">
            <a:extLst>
              <a:ext uri="{FF2B5EF4-FFF2-40B4-BE49-F238E27FC236}">
                <a16:creationId xmlns:a16="http://schemas.microsoft.com/office/drawing/2014/main" id="{E1155231-8F1E-4D87-886E-8E40A3308E4A}"/>
              </a:ext>
            </a:extLst>
          </p:cNvPr>
          <p:cNvPicPr>
            <a:picLocks noChangeAspect="1"/>
          </p:cNvPicPr>
          <p:nvPr/>
        </p:nvPicPr>
        <p:blipFill rotWithShape="1">
          <a:blip r:embed="rId4"/>
          <a:srcRect l="17735"/>
          <a:stretch/>
        </p:blipFill>
        <p:spPr>
          <a:xfrm>
            <a:off x="7043532" y="2264347"/>
            <a:ext cx="4325331" cy="2802665"/>
          </a:xfrm>
          <a:prstGeom prst="rect">
            <a:avLst/>
          </a:prstGeom>
        </p:spPr>
      </p:pic>
      <p:sp>
        <p:nvSpPr>
          <p:cNvPr id="20" name="TextBox 19">
            <a:extLst>
              <a:ext uri="{FF2B5EF4-FFF2-40B4-BE49-F238E27FC236}">
                <a16:creationId xmlns:a16="http://schemas.microsoft.com/office/drawing/2014/main" id="{A266824A-B0DB-4787-B8CE-585510C6C3E6}"/>
              </a:ext>
            </a:extLst>
          </p:cNvPr>
          <p:cNvSpPr txBox="1"/>
          <p:nvPr/>
        </p:nvSpPr>
        <p:spPr>
          <a:xfrm>
            <a:off x="8109171" y="5247876"/>
            <a:ext cx="2802370" cy="523220"/>
          </a:xfrm>
          <a:prstGeom prst="rect">
            <a:avLst/>
          </a:prstGeom>
          <a:noFill/>
        </p:spPr>
        <p:txBody>
          <a:bodyPr wrap="none" rtlCol="0">
            <a:spAutoFit/>
          </a:bodyPr>
          <a:lstStyle/>
          <a:p>
            <a:r>
              <a:rPr lang="en-US" sz="2800" err="1">
                <a:latin typeface="Times New Roman" panose="02020603050405020304" pitchFamily="18" charset="0"/>
                <a:cs typeface="Times New Roman" panose="02020603050405020304" pitchFamily="18" charset="0"/>
              </a:rPr>
              <a:t>MagLab</a:t>
            </a:r>
            <a:r>
              <a:rPr lang="en-US" sz="2800">
                <a:latin typeface="Times New Roman" panose="02020603050405020304" pitchFamily="18" charset="0"/>
                <a:cs typeface="Times New Roman" panose="02020603050405020304" pitchFamily="18" charset="0"/>
              </a:rPr>
              <a:t> Facilities</a:t>
            </a:r>
          </a:p>
        </p:txBody>
      </p:sp>
      <p:sp>
        <p:nvSpPr>
          <p:cNvPr id="12" name="Content Placeholder 3">
            <a:extLst>
              <a:ext uri="{FF2B5EF4-FFF2-40B4-BE49-F238E27FC236}">
                <a16:creationId xmlns:a16="http://schemas.microsoft.com/office/drawing/2014/main" id="{7923AE9B-8592-42F8-B183-BE3AEF27596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20931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31</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176648732"/>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Implementation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42.3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904621"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4C5EFF7D-C2E3-4166-ADA6-7344503189CF}"/>
              </a:ext>
            </a:extLst>
          </p:cNvPr>
          <p:cNvCxnSpPr>
            <a:cxnSpLocks/>
          </p:cNvCxnSpPr>
          <p:nvPr/>
        </p:nvCxnSpPr>
        <p:spPr>
          <a:xfrm flipV="1">
            <a:off x="6313823"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A7A6A56-002B-441A-9D1A-9B79EE7520D8}"/>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5CCB1BA-557A-4E10-ADB9-5356D9759383}"/>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CA4FA9B1-E054-417B-B472-865351B64097}"/>
              </a:ext>
            </a:extLst>
          </p:cNvPr>
          <p:cNvCxnSpPr>
            <a:cxnSpLocks/>
          </p:cNvCxnSpPr>
          <p:nvPr/>
        </p:nvCxnSpPr>
        <p:spPr>
          <a:xfrm flipV="1">
            <a:off x="10641181"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2232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32</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646185969"/>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Sustainable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34.6</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703252"/>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B462FFC5-B1EC-4D50-A683-5EDA0681A38C}"/>
              </a:ext>
            </a:extLst>
          </p:cNvPr>
          <p:cNvCxnSpPr>
            <a:cxnSpLocks/>
          </p:cNvCxnSpPr>
          <p:nvPr/>
        </p:nvCxnSpPr>
        <p:spPr>
          <a:xfrm flipV="1">
            <a:off x="6325855"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09A487F-AB61-49C9-88B6-AC9C006199B7}"/>
              </a:ext>
            </a:extLst>
          </p:cNvPr>
          <p:cNvCxnSpPr>
            <a:cxnSpLocks/>
          </p:cNvCxnSpPr>
          <p:nvPr/>
        </p:nvCxnSpPr>
        <p:spPr>
          <a:xfrm flipV="1">
            <a:off x="7997074"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BFC92C7-D3A6-49C2-9793-958E06704800}"/>
              </a:ext>
            </a:extLst>
          </p:cNvPr>
          <p:cNvCxnSpPr>
            <a:cxnSpLocks/>
          </p:cNvCxnSpPr>
          <p:nvPr/>
        </p:nvCxnSpPr>
        <p:spPr>
          <a:xfrm>
            <a:off x="9305677" y="137778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7FE3434-F4DC-40DD-A722-D8DEC0BA9973}"/>
              </a:ext>
            </a:extLst>
          </p:cNvPr>
          <p:cNvCxnSpPr>
            <a:cxnSpLocks/>
          </p:cNvCxnSpPr>
          <p:nvPr/>
        </p:nvCxnSpPr>
        <p:spPr>
          <a:xfrm flipV="1">
            <a:off x="10629150" y="137778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002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33</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2552107060"/>
              </p:ext>
            </p:extLst>
          </p:nvPr>
        </p:nvGraphicFramePr>
        <p:xfrm>
          <a:off x="795339" y="909385"/>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Price</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Life Span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21.7</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1.28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4</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791444" y="563771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cxnSp>
        <p:nvCxnSpPr>
          <p:cNvPr id="10" name="Straight Arrow Connector 9">
            <a:extLst>
              <a:ext uri="{FF2B5EF4-FFF2-40B4-BE49-F238E27FC236}">
                <a16:creationId xmlns:a16="http://schemas.microsoft.com/office/drawing/2014/main" id="{27862321-5349-4FEF-82CA-FC43400B71A2}"/>
              </a:ext>
            </a:extLst>
          </p:cNvPr>
          <p:cNvCxnSpPr>
            <a:cxnSpLocks/>
          </p:cNvCxnSpPr>
          <p:nvPr/>
        </p:nvCxnSpPr>
        <p:spPr>
          <a:xfrm flipV="1">
            <a:off x="6313823"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3B3CC6F-6D31-447F-9545-3BC73E1B66F9}"/>
              </a:ext>
            </a:extLst>
          </p:cNvPr>
          <p:cNvCxnSpPr>
            <a:cxnSpLocks/>
          </p:cNvCxnSpPr>
          <p:nvPr/>
        </p:nvCxnSpPr>
        <p:spPr>
          <a:xfrm flipV="1">
            <a:off x="7997074"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47122F6-9162-41E6-9C9E-0069F415EA31}"/>
              </a:ext>
            </a:extLst>
          </p:cNvPr>
          <p:cNvCxnSpPr>
            <a:cxnSpLocks/>
          </p:cNvCxnSpPr>
          <p:nvPr/>
        </p:nvCxnSpPr>
        <p:spPr>
          <a:xfrm>
            <a:off x="9293645" y="1330577"/>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88894FF-FE24-44E6-ADE4-FEA659C76552}"/>
              </a:ext>
            </a:extLst>
          </p:cNvPr>
          <p:cNvCxnSpPr>
            <a:cxnSpLocks/>
          </p:cNvCxnSpPr>
          <p:nvPr/>
        </p:nvCxnSpPr>
        <p:spPr>
          <a:xfrm flipV="1">
            <a:off x="10629150" y="1330577"/>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752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66A1-3957-45B6-BF23-953FD4FFC2E4}"/>
              </a:ext>
            </a:extLst>
          </p:cNvPr>
          <p:cNvSpPr>
            <a:spLocks noGrp="1"/>
          </p:cNvSpPr>
          <p:nvPr>
            <p:ph type="title"/>
          </p:nvPr>
        </p:nvSpPr>
        <p:spPr>
          <a:xfrm>
            <a:off x="838200" y="76201"/>
            <a:ext cx="10515600" cy="719138"/>
          </a:xfrm>
        </p:spPr>
        <p:txBody>
          <a:bodyPr/>
          <a:lstStyle/>
          <a:p>
            <a:r>
              <a:rPr lang="en-US">
                <a:latin typeface="Times New Roman"/>
                <a:cs typeface="Calibri Light"/>
              </a:rPr>
              <a:t>Concept Selection: House of Quality</a:t>
            </a:r>
            <a:endParaRPr lang="en-US">
              <a:latin typeface="Times New Roman"/>
              <a:cs typeface="Times New Roman"/>
            </a:endParaRPr>
          </a:p>
        </p:txBody>
      </p:sp>
      <p:sp>
        <p:nvSpPr>
          <p:cNvPr id="4" name="Slide Number Placeholder 3">
            <a:extLst>
              <a:ext uri="{FF2B5EF4-FFF2-40B4-BE49-F238E27FC236}">
                <a16:creationId xmlns:a16="http://schemas.microsoft.com/office/drawing/2014/main" id="{6737919D-8DC1-4E4A-9CF4-5918ED25C835}"/>
              </a:ext>
            </a:extLst>
          </p:cNvPr>
          <p:cNvSpPr>
            <a:spLocks noGrp="1"/>
          </p:cNvSpPr>
          <p:nvPr>
            <p:ph type="sldNum" sz="quarter" idx="4"/>
          </p:nvPr>
        </p:nvSpPr>
        <p:spPr/>
        <p:txBody>
          <a:bodyPr/>
          <a:lstStyle/>
          <a:p>
            <a:fld id="{6F1FABC0-072B-4F22-8F9B-95A9D10B0206}" type="slidenum">
              <a:rPr lang="en-US" smtClean="0"/>
              <a:pPr/>
              <a:t>34</a:t>
            </a:fld>
            <a:endParaRPr lang="en-US"/>
          </a:p>
        </p:txBody>
      </p:sp>
      <p:cxnSp>
        <p:nvCxnSpPr>
          <p:cNvPr id="7" name="Straight Arrow Connector 6">
            <a:extLst>
              <a:ext uri="{FF2B5EF4-FFF2-40B4-BE49-F238E27FC236}">
                <a16:creationId xmlns:a16="http://schemas.microsoft.com/office/drawing/2014/main" id="{432DF533-0BEA-4080-BE19-4DA4F1AA215B}"/>
              </a:ext>
            </a:extLst>
          </p:cNvPr>
          <p:cNvCxnSpPr/>
          <p:nvPr/>
        </p:nvCxnSpPr>
        <p:spPr>
          <a:xfrm flipV="1">
            <a:off x="10039350" y="79486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5E152D9-01CD-4B21-B10F-ED66E3C53FAD}"/>
              </a:ext>
            </a:extLst>
          </p:cNvPr>
          <p:cNvCxnSpPr/>
          <p:nvPr/>
        </p:nvCxnSpPr>
        <p:spPr>
          <a:xfrm>
            <a:off x="9080500" y="7951788"/>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7CC1D13E-542C-4A1B-A1BD-395045D1898F}"/>
              </a:ext>
            </a:extLst>
          </p:cNvPr>
          <p:cNvCxnSpPr/>
          <p:nvPr/>
        </p:nvCxnSpPr>
        <p:spPr>
          <a:xfrm flipV="1">
            <a:off x="8112125"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7862321-5349-4FEF-82CA-FC43400B71A2}"/>
              </a:ext>
            </a:extLst>
          </p:cNvPr>
          <p:cNvCxnSpPr/>
          <p:nvPr/>
        </p:nvCxnSpPr>
        <p:spPr>
          <a:xfrm flipV="1">
            <a:off x="7119938" y="7935913"/>
            <a:ext cx="0" cy="2174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Rectangle 5">
            <a:extLst>
              <a:ext uri="{FF2B5EF4-FFF2-40B4-BE49-F238E27FC236}">
                <a16:creationId xmlns:a16="http://schemas.microsoft.com/office/drawing/2014/main" id="{53C31605-0ABA-4658-9F08-5486EB1E4C81}"/>
              </a:ext>
            </a:extLst>
          </p:cNvPr>
          <p:cNvSpPr>
            <a:spLocks noChangeArrowheads="1"/>
          </p:cNvSpPr>
          <p:nvPr/>
        </p:nvSpPr>
        <p:spPr bwMode="auto">
          <a:xfrm>
            <a:off x="9631069" y="1869559"/>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2" name="Content Placeholder 5">
            <a:extLst>
              <a:ext uri="{FF2B5EF4-FFF2-40B4-BE49-F238E27FC236}">
                <a16:creationId xmlns:a16="http://schemas.microsoft.com/office/drawing/2014/main" id="{230DD6A1-DF2D-4425-985B-DAF76EDDD382}"/>
              </a:ext>
            </a:extLst>
          </p:cNvPr>
          <p:cNvGraphicFramePr>
            <a:graphicFrameLocks noGrp="1"/>
          </p:cNvGraphicFramePr>
          <p:nvPr>
            <p:ph idx="1"/>
            <p:extLst>
              <p:ext uri="{D42A27DB-BD31-4B8C-83A1-F6EECF244321}">
                <p14:modId xmlns:p14="http://schemas.microsoft.com/office/powerpoint/2010/main" val="4278324017"/>
              </p:ext>
            </p:extLst>
          </p:nvPr>
        </p:nvGraphicFramePr>
        <p:xfrm>
          <a:off x="838199" y="955021"/>
          <a:ext cx="10601322" cy="4903679"/>
        </p:xfrm>
        <a:graphic>
          <a:graphicData uri="http://schemas.openxmlformats.org/drawingml/2006/table">
            <a:tbl>
              <a:tblPr firstRow="1" firstCol="1" bandRow="1">
                <a:tableStyleId>{7DF18680-E054-41AD-8BC1-D1AEF772440D}</a:tableStyleId>
              </a:tblPr>
              <a:tblGrid>
                <a:gridCol w="2355938">
                  <a:extLst>
                    <a:ext uri="{9D8B030D-6E8A-4147-A177-3AD203B41FA5}">
                      <a16:colId xmlns:a16="http://schemas.microsoft.com/office/drawing/2014/main" val="3467682597"/>
                    </a:ext>
                  </a:extLst>
                </a:gridCol>
                <a:gridCol w="2214077">
                  <a:extLst>
                    <a:ext uri="{9D8B030D-6E8A-4147-A177-3AD203B41FA5}">
                      <a16:colId xmlns:a16="http://schemas.microsoft.com/office/drawing/2014/main" val="2962074050"/>
                    </a:ext>
                  </a:extLst>
                </a:gridCol>
                <a:gridCol w="1811750">
                  <a:extLst>
                    <a:ext uri="{9D8B030D-6E8A-4147-A177-3AD203B41FA5}">
                      <a16:colId xmlns:a16="http://schemas.microsoft.com/office/drawing/2014/main" val="177967815"/>
                    </a:ext>
                  </a:extLst>
                </a:gridCol>
                <a:gridCol w="1554108">
                  <a:extLst>
                    <a:ext uri="{9D8B030D-6E8A-4147-A177-3AD203B41FA5}">
                      <a16:colId xmlns:a16="http://schemas.microsoft.com/office/drawing/2014/main" val="45023774"/>
                    </a:ext>
                  </a:extLst>
                </a:gridCol>
                <a:gridCol w="1110360">
                  <a:extLst>
                    <a:ext uri="{9D8B030D-6E8A-4147-A177-3AD203B41FA5}">
                      <a16:colId xmlns:a16="http://schemas.microsoft.com/office/drawing/2014/main" val="2937917943"/>
                    </a:ext>
                  </a:extLst>
                </a:gridCol>
                <a:gridCol w="1555089">
                  <a:extLst>
                    <a:ext uri="{9D8B030D-6E8A-4147-A177-3AD203B41FA5}">
                      <a16:colId xmlns:a16="http://schemas.microsoft.com/office/drawing/2014/main" val="724948337"/>
                    </a:ext>
                  </a:extLst>
                </a:gridCol>
              </a:tblGrid>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House of Quality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gridSpan="4">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Engineering Characteristics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41200"/>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Improvement Directions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856027472"/>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Units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Joules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Years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266116003"/>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Customer Requirements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Importance Weight Factor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Implementation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Sustainable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Price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Life Span</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76395698"/>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Learn Engineering Tools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72214040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Reduce Power Consumption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2091958923"/>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Implemented at the MagLab</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674204450"/>
                  </a:ext>
                </a:extLst>
              </a:tr>
              <a:tr h="387287">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Benefit the COE</a:t>
                      </a:r>
                      <a:endParaRPr lang="en-US" sz="2000">
                        <a:effectLst/>
                        <a:latin typeface="Times New Roman" panose="02020603050405020304" pitchFamily="18"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432485522"/>
                  </a:ext>
                </a:extLst>
              </a:tr>
              <a:tr h="386081">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Low Initial Cost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1393306653"/>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Raw Score (78)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extLst>
                  <a:ext uri="{0D108BD9-81ED-4DB2-BD59-A6C34878D82A}">
                    <a16:rowId xmlns:a16="http://schemas.microsoft.com/office/drawing/2014/main" val="4091676226"/>
                  </a:ext>
                </a:extLst>
              </a:tr>
              <a:tr h="386081">
                <a:tc gridSpan="2">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Relative Weight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42.3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1.28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4194651316"/>
                  </a:ext>
                </a:extLst>
              </a:tr>
              <a:tr h="496390">
                <a:tc gridSpan="2">
                  <a:txBody>
                    <a:bodyPr/>
                    <a:lstStyle/>
                    <a:p>
                      <a:pPr marL="0" marR="0" indent="0" algn="ctr">
                        <a:lnSpc>
                          <a:spcPct val="200000"/>
                        </a:lnSpc>
                        <a:spcBef>
                          <a:spcPts val="0"/>
                        </a:spcBef>
                        <a:spcAft>
                          <a:spcPts val="0"/>
                        </a:spcAft>
                      </a:pPr>
                      <a:r>
                        <a:rPr lang="en-US" sz="1000">
                          <a:effectLst/>
                          <a:latin typeface="Times New Roman" panose="02020603050405020304" pitchFamily="18" charset="0"/>
                          <a:cs typeface="Times New Roman" panose="02020603050405020304" pitchFamily="18" charset="0"/>
                        </a:rPr>
                        <a:t>Rank Order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hMerge="1">
                  <a:txBody>
                    <a:bodyPr/>
                    <a:lstStyle/>
                    <a:p>
                      <a:endParaRPr lang="en-US"/>
                    </a:p>
                  </a:txBody>
                  <a:tcP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1</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tc>
                <a:tc>
                  <a:txBody>
                    <a:bodyPr/>
                    <a:lstStyle/>
                    <a:p>
                      <a:pPr marL="0" marR="0" indent="0" algn="ctr">
                        <a:lnSpc>
                          <a:spcPct val="200000"/>
                        </a:lnSpc>
                        <a:spcBef>
                          <a:spcPts val="0"/>
                        </a:spcBef>
                        <a:spcAft>
                          <a:spcPts val="0"/>
                        </a:spcAft>
                      </a:pPr>
                      <a:r>
                        <a:rPr lang="en-US" sz="1800" b="1">
                          <a:effectLst/>
                          <a:latin typeface="Times New Roman" panose="02020603050405020304" pitchFamily="18" charset="0"/>
                          <a:cs typeface="Times New Roman" panose="02020603050405020304" pitchFamily="18" charset="0"/>
                        </a:rPr>
                        <a:t>4</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7275" marR="57275" marT="0" marB="0" anchor="ctr">
                    <a:solidFill>
                      <a:srgbClr val="A4D240"/>
                    </a:solidFill>
                  </a:tcPr>
                </a:tc>
                <a:extLst>
                  <a:ext uri="{0D108BD9-81ED-4DB2-BD59-A6C34878D82A}">
                    <a16:rowId xmlns:a16="http://schemas.microsoft.com/office/drawing/2014/main" val="2980584295"/>
                  </a:ext>
                </a:extLst>
              </a:tr>
            </a:tbl>
          </a:graphicData>
        </a:graphic>
      </p:graphicFrame>
      <p:sp>
        <p:nvSpPr>
          <p:cNvPr id="5" name="Content Placeholder 4">
            <a:extLst>
              <a:ext uri="{FF2B5EF4-FFF2-40B4-BE49-F238E27FC236}">
                <a16:creationId xmlns:a16="http://schemas.microsoft.com/office/drawing/2014/main" id="{834C8E56-FE4C-4C65-B70C-930E2156E62E}"/>
              </a:ext>
            </a:extLst>
          </p:cNvPr>
          <p:cNvSpPr>
            <a:spLocks noGrp="1"/>
          </p:cNvSpPr>
          <p:nvPr>
            <p:ph sz="quarter" idx="11"/>
          </p:nvPr>
        </p:nvSpPr>
        <p:spPr>
          <a:xfrm>
            <a:off x="10853738" y="5592083"/>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cxnSp>
        <p:nvCxnSpPr>
          <p:cNvPr id="12" name="Straight Arrow Connector 11">
            <a:extLst>
              <a:ext uri="{FF2B5EF4-FFF2-40B4-BE49-F238E27FC236}">
                <a16:creationId xmlns:a16="http://schemas.microsoft.com/office/drawing/2014/main" id="{D17E641F-F471-4D99-B346-6F0B2220B81D}"/>
              </a:ext>
            </a:extLst>
          </p:cNvPr>
          <p:cNvCxnSpPr>
            <a:cxnSpLocks/>
          </p:cNvCxnSpPr>
          <p:nvPr/>
        </p:nvCxnSpPr>
        <p:spPr>
          <a:xfrm flipV="1">
            <a:off x="6313823"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F1ED258-8F1B-45F8-8076-33B1B0C1D487}"/>
              </a:ext>
            </a:extLst>
          </p:cNvPr>
          <p:cNvCxnSpPr>
            <a:cxnSpLocks/>
          </p:cNvCxnSpPr>
          <p:nvPr/>
        </p:nvCxnSpPr>
        <p:spPr>
          <a:xfrm flipV="1">
            <a:off x="7997074"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3EC9BA8-4316-4615-92EC-4F41BF4A0174}"/>
              </a:ext>
            </a:extLst>
          </p:cNvPr>
          <p:cNvCxnSpPr>
            <a:cxnSpLocks/>
          </p:cNvCxnSpPr>
          <p:nvPr/>
        </p:nvCxnSpPr>
        <p:spPr>
          <a:xfrm>
            <a:off x="9293645" y="1378704"/>
            <a:ext cx="0" cy="32886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345E8CD5-BB1F-470D-90FD-7A733B61CF4A}"/>
              </a:ext>
            </a:extLst>
          </p:cNvPr>
          <p:cNvCxnSpPr>
            <a:cxnSpLocks/>
          </p:cNvCxnSpPr>
          <p:nvPr/>
        </p:nvCxnSpPr>
        <p:spPr>
          <a:xfrm flipV="1">
            <a:off x="10629150" y="1378704"/>
            <a:ext cx="0" cy="2816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6131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476973127"/>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Pumps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68025" y="5639759"/>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2743098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498340145"/>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Variable Speed Cooling Fans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Chillers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891838" y="5639760"/>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3128381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CE71-FE80-426A-91C4-FB36472DBB3C}"/>
              </a:ext>
            </a:extLst>
          </p:cNvPr>
          <p:cNvSpPr>
            <a:spLocks noGrp="1"/>
          </p:cNvSpPr>
          <p:nvPr>
            <p:ph type="title"/>
          </p:nvPr>
        </p:nvSpPr>
        <p:spPr>
          <a:xfrm>
            <a:off x="1081089" y="122237"/>
            <a:ext cx="10515600" cy="1325563"/>
          </a:xfrm>
        </p:spPr>
        <p:txBody>
          <a:bodyPr/>
          <a:lstStyle/>
          <a:p>
            <a:r>
              <a:rPr lang="en-US">
                <a:latin typeface="Times New Roman" panose="02020603050405020304" pitchFamily="18" charset="0"/>
                <a:cs typeface="Times New Roman" panose="02020603050405020304" pitchFamily="18" charset="0"/>
              </a:rPr>
              <a:t>Concept Selection: Pugh Chart</a:t>
            </a:r>
          </a:p>
        </p:txBody>
      </p:sp>
      <p:graphicFrame>
        <p:nvGraphicFramePr>
          <p:cNvPr id="6" name="Content Placeholder 5">
            <a:extLst>
              <a:ext uri="{FF2B5EF4-FFF2-40B4-BE49-F238E27FC236}">
                <a16:creationId xmlns:a16="http://schemas.microsoft.com/office/drawing/2014/main" id="{1E1D5D1B-6959-4CAD-96BB-B3ED2918F99E}"/>
              </a:ext>
            </a:extLst>
          </p:cNvPr>
          <p:cNvGraphicFramePr>
            <a:graphicFrameLocks noGrp="1"/>
          </p:cNvGraphicFramePr>
          <p:nvPr>
            <p:ph idx="1"/>
            <p:extLst>
              <p:ext uri="{D42A27DB-BD31-4B8C-83A1-F6EECF244321}">
                <p14:modId xmlns:p14="http://schemas.microsoft.com/office/powerpoint/2010/main" val="2044576352"/>
              </p:ext>
            </p:extLst>
          </p:nvPr>
        </p:nvGraphicFramePr>
        <p:xfrm>
          <a:off x="1081089" y="1252538"/>
          <a:ext cx="10029825" cy="4698118"/>
        </p:xfrm>
        <a:graphic>
          <a:graphicData uri="http://schemas.openxmlformats.org/drawingml/2006/table">
            <a:tbl>
              <a:tblPr firstRow="1" firstCol="1" bandRow="1">
                <a:tableStyleId>{7DF18680-E054-41AD-8BC1-D1AEF772440D}</a:tableStyleId>
              </a:tblPr>
              <a:tblGrid>
                <a:gridCol w="2223442">
                  <a:extLst>
                    <a:ext uri="{9D8B030D-6E8A-4147-A177-3AD203B41FA5}">
                      <a16:colId xmlns:a16="http://schemas.microsoft.com/office/drawing/2014/main" val="606553987"/>
                    </a:ext>
                  </a:extLst>
                </a:gridCol>
                <a:gridCol w="1968566">
                  <a:extLst>
                    <a:ext uri="{9D8B030D-6E8A-4147-A177-3AD203B41FA5}">
                      <a16:colId xmlns:a16="http://schemas.microsoft.com/office/drawing/2014/main" val="3890005035"/>
                    </a:ext>
                  </a:extLst>
                </a:gridCol>
                <a:gridCol w="1946793">
                  <a:extLst>
                    <a:ext uri="{9D8B030D-6E8A-4147-A177-3AD203B41FA5}">
                      <a16:colId xmlns:a16="http://schemas.microsoft.com/office/drawing/2014/main" val="1978027321"/>
                    </a:ext>
                  </a:extLst>
                </a:gridCol>
                <a:gridCol w="1945512">
                  <a:extLst>
                    <a:ext uri="{9D8B030D-6E8A-4147-A177-3AD203B41FA5}">
                      <a16:colId xmlns:a16="http://schemas.microsoft.com/office/drawing/2014/main" val="3842276319"/>
                    </a:ext>
                  </a:extLst>
                </a:gridCol>
                <a:gridCol w="1945512">
                  <a:extLst>
                    <a:ext uri="{9D8B030D-6E8A-4147-A177-3AD203B41FA5}">
                      <a16:colId xmlns:a16="http://schemas.microsoft.com/office/drawing/2014/main" val="2519373519"/>
                    </a:ext>
                  </a:extLst>
                </a:gridCol>
              </a:tblGrid>
              <a:tr h="386016">
                <a:tc>
                  <a:txBody>
                    <a:bodyPr/>
                    <a:lstStyle/>
                    <a:p>
                      <a:pPr marL="0" marR="0" indent="0" algn="ctr">
                        <a:lnSpc>
                          <a:spcPct val="200000"/>
                        </a:lnSpc>
                        <a:spcBef>
                          <a:spcPts val="0"/>
                        </a:spcBef>
                        <a:spcAft>
                          <a:spcPts val="0"/>
                        </a:spcAft>
                      </a:pPr>
                      <a:r>
                        <a:rPr lang="en-US" sz="10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Datum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indent="0" algn="ctr">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Concepts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026596"/>
                  </a:ext>
                </a:extLst>
              </a:tr>
              <a:tr h="961482">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Selection Criteria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5">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Adding a 5</a:t>
                      </a:r>
                      <a:r>
                        <a:rPr lang="en-US" sz="1600" baseline="30000">
                          <a:effectLst/>
                          <a:latin typeface="Times New Roman" panose="02020603050405020304" pitchFamily="18" charset="0"/>
                          <a:cs typeface="Times New Roman" panose="02020603050405020304" pitchFamily="18" charset="0"/>
                        </a:rPr>
                        <a:t>th</a:t>
                      </a:r>
                      <a:r>
                        <a:rPr lang="en-US" sz="1600">
                          <a:effectLst/>
                          <a:latin typeface="Times New Roman" panose="02020603050405020304" pitchFamily="18" charset="0"/>
                          <a:cs typeface="Times New Roman" panose="02020603050405020304" pitchFamily="18" charset="0"/>
                        </a:rPr>
                        <a:t> Chiller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Optimizing Pumps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Variable Speed Cooling Fans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Optimizing Chillers</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313012760"/>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205971"/>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232696"/>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989483"/>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5791889"/>
                  </a:ext>
                </a:extLst>
              </a:tr>
              <a:tr h="441103">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Pluses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3</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3525227594"/>
                  </a:ext>
                </a:extLst>
              </a:tr>
              <a:tr h="904690">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Number of Minuses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1</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4D240"/>
                    </a:solidFill>
                  </a:tcPr>
                </a:tc>
                <a:extLst>
                  <a:ext uri="{0D108BD9-81ED-4DB2-BD59-A6C34878D82A}">
                    <a16:rowId xmlns:a16="http://schemas.microsoft.com/office/drawing/2014/main" val="946289140"/>
                  </a:ext>
                </a:extLst>
              </a:tr>
            </a:tbl>
          </a:graphicData>
        </a:graphic>
      </p:graphicFrame>
      <p:sp>
        <p:nvSpPr>
          <p:cNvPr id="4" name="Slide Number Placeholder 3">
            <a:extLst>
              <a:ext uri="{FF2B5EF4-FFF2-40B4-BE49-F238E27FC236}">
                <a16:creationId xmlns:a16="http://schemas.microsoft.com/office/drawing/2014/main" id="{C2949846-6C40-405E-9B59-33612ACF2BD6}"/>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5" name="Content Placeholder 4">
            <a:extLst>
              <a:ext uri="{FF2B5EF4-FFF2-40B4-BE49-F238E27FC236}">
                <a16:creationId xmlns:a16="http://schemas.microsoft.com/office/drawing/2014/main" id="{C4425015-EA71-45A7-AAA9-3CA5C0E85D6E}"/>
              </a:ext>
            </a:extLst>
          </p:cNvPr>
          <p:cNvSpPr>
            <a:spLocks noGrp="1"/>
          </p:cNvSpPr>
          <p:nvPr>
            <p:ph sz="quarter" idx="11"/>
          </p:nvPr>
        </p:nvSpPr>
        <p:spPr>
          <a:xfrm>
            <a:off x="10910888" y="5644522"/>
            <a:ext cx="1828800" cy="310896"/>
          </a:xfrm>
        </p:spPr>
        <p:txBody>
          <a:bodyPr/>
          <a:lstStyle/>
          <a:p>
            <a:r>
              <a:rPr lang="en-US" err="1">
                <a:latin typeface="Times New Roman" panose="02020603050405020304" pitchFamily="18" charset="0"/>
                <a:cs typeface="Times New Roman" panose="02020603050405020304" pitchFamily="18" charset="0"/>
              </a:rPr>
              <a:t>Finnbar</a:t>
            </a:r>
            <a:r>
              <a:rPr lang="en-US">
                <a:latin typeface="Times New Roman" panose="02020603050405020304" pitchFamily="18" charset="0"/>
                <a:cs typeface="Times New Roman" panose="02020603050405020304" pitchFamily="18" charset="0"/>
              </a:rPr>
              <a:t> Rooney</a:t>
            </a:r>
          </a:p>
        </p:txBody>
      </p:sp>
    </p:spTree>
    <p:extLst>
      <p:ext uri="{BB962C8B-B14F-4D97-AF65-F5344CB8AC3E}">
        <p14:creationId xmlns:p14="http://schemas.microsoft.com/office/powerpoint/2010/main" val="86016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158822478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Implementation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0.555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1874948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2704804263"/>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Sustainable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0.315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9246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18BEEA-46BD-4FCD-AF90-075942F52F00}"/>
              </a:ext>
            </a:extLst>
          </p:cNvPr>
          <p:cNvSpPr>
            <a:spLocks noGrp="1"/>
          </p:cNvSpPr>
          <p:nvPr>
            <p:ph type="title"/>
          </p:nvPr>
        </p:nvSpPr>
        <p:spPr>
          <a:xfrm>
            <a:off x="658521" y="524602"/>
            <a:ext cx="10023398" cy="857894"/>
          </a:xfrm>
        </p:spPr>
        <p:txBody>
          <a:bodyPr>
            <a:noAutofit/>
          </a:bodyPr>
          <a:lstStyle/>
          <a:p>
            <a:r>
              <a:rPr lang="en-US" sz="6000">
                <a:latin typeface="Times New Roman" panose="02020603050405020304" pitchFamily="18" charset="0"/>
                <a:cs typeface="Times New Roman" panose="02020603050405020304" pitchFamily="18" charset="0"/>
              </a:rPr>
              <a:t>Objective</a:t>
            </a: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3A89F7-99B5-4BAF-8906-B43B4577FA75}"/>
              </a:ext>
            </a:extLst>
          </p:cNvPr>
          <p:cNvSpPr>
            <a:spLocks noGrp="1"/>
          </p:cNvSpPr>
          <p:nvPr>
            <p:ph idx="1"/>
          </p:nvPr>
        </p:nvSpPr>
        <p:spPr>
          <a:xfrm>
            <a:off x="885924" y="1693111"/>
            <a:ext cx="6002641" cy="4003766"/>
          </a:xfrm>
        </p:spPr>
        <p:txBody>
          <a:bodyPr>
            <a:normAutofit/>
          </a:bodyPr>
          <a:lstStyle/>
          <a:p>
            <a:pPr marL="0" indent="0">
              <a:lnSpc>
                <a:spcPct val="150000"/>
              </a:lnSpc>
              <a:buNone/>
            </a:pPr>
            <a:r>
              <a:rPr lang="en-US" sz="4000">
                <a:latin typeface="Times New Roman" panose="02020603050405020304" pitchFamily="18" charset="0"/>
                <a:cs typeface="Times New Roman" panose="02020603050405020304" pitchFamily="18" charset="0"/>
              </a:rPr>
              <a:t>The objective of the project is to reduce the carbon emissions of the Innovation Park</a:t>
            </a:r>
          </a:p>
          <a:p>
            <a:endParaRPr lang="en-US" sz="1800"/>
          </a:p>
        </p:txBody>
      </p:sp>
      <p:sp>
        <p:nvSpPr>
          <p:cNvPr id="5" name="Slide Number Placeholder 4">
            <a:extLst>
              <a:ext uri="{FF2B5EF4-FFF2-40B4-BE49-F238E27FC236}">
                <a16:creationId xmlns:a16="http://schemas.microsoft.com/office/drawing/2014/main" id="{4168614C-E38F-4500-A903-C23DC9C21631}"/>
              </a:ext>
            </a:extLst>
          </p:cNvPr>
          <p:cNvSpPr>
            <a:spLocks noGrp="1"/>
          </p:cNvSpPr>
          <p:nvPr>
            <p:ph type="sldNum" sz="quarter" idx="12"/>
          </p:nvPr>
        </p:nvSpPr>
        <p:spPr>
          <a:xfrm>
            <a:off x="9310319" y="6219384"/>
            <a:ext cx="2743200" cy="365125"/>
          </a:xfrm>
        </p:spPr>
        <p:txBody>
          <a:bodyPr>
            <a:normAutofit/>
          </a:bodyPr>
          <a:lstStyle/>
          <a:p>
            <a:pPr>
              <a:spcAft>
                <a:spcPts val="600"/>
              </a:spcAft>
            </a:pPr>
            <a:fld id="{6F1FABC0-072B-4F22-8F9B-95A9D10B0206}" type="slidenum">
              <a:rPr lang="en-US" sz="1400" smtClean="0">
                <a:solidFill>
                  <a:prstClr val="black">
                    <a:tint val="75000"/>
                  </a:prstClr>
                </a:solidFill>
                <a:latin typeface="Arial" panose="020B0604020202020204" pitchFamily="34" charset="0"/>
                <a:cs typeface="Arial" panose="020B0604020202020204" pitchFamily="34" charset="0"/>
              </a:rPr>
              <a:pPr>
                <a:spcAft>
                  <a:spcPts val="600"/>
                </a:spcAft>
              </a:pPr>
              <a:t>4</a:t>
            </a:fld>
            <a:endParaRPr lang="en-US" sz="1400">
              <a:solidFill>
                <a:prstClr val="black">
                  <a:tint val="75000"/>
                </a:prstClr>
              </a:solidFill>
              <a:latin typeface="Arial" panose="020B0604020202020204" pitchFamily="34" charset="0"/>
              <a:cs typeface="Arial" panose="020B0604020202020204" pitchFamily="34" charset="0"/>
            </a:endParaRPr>
          </a:p>
        </p:txBody>
      </p:sp>
      <p:pic>
        <p:nvPicPr>
          <p:cNvPr id="2052" name="Picture 4" descr="2017 National High Magnetic Field Laboratory Open House">
            <a:extLst>
              <a:ext uri="{FF2B5EF4-FFF2-40B4-BE49-F238E27FC236}">
                <a16:creationId xmlns:a16="http://schemas.microsoft.com/office/drawing/2014/main" id="{98EEB158-AF74-4E00-9ECA-7C44E99B7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134" y="3324366"/>
            <a:ext cx="3354888" cy="25161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07E28BD-D4BC-4B6C-8946-E4CCB1D2A3CB}"/>
              </a:ext>
            </a:extLst>
          </p:cNvPr>
          <p:cNvPicPr>
            <a:picLocks noChangeAspect="1"/>
          </p:cNvPicPr>
          <p:nvPr/>
        </p:nvPicPr>
        <p:blipFill>
          <a:blip r:embed="rId4"/>
          <a:stretch>
            <a:fillRect/>
          </a:stretch>
        </p:blipFill>
        <p:spPr>
          <a:xfrm>
            <a:off x="7467714" y="168857"/>
            <a:ext cx="3260143" cy="3260143"/>
          </a:xfrm>
          <a:prstGeom prst="rect">
            <a:avLst/>
          </a:prstGeom>
          <a:noFill/>
        </p:spPr>
      </p:pic>
      <p:sp>
        <p:nvSpPr>
          <p:cNvPr id="9" name="Content Placeholder 3">
            <a:extLst>
              <a:ext uri="{FF2B5EF4-FFF2-40B4-BE49-F238E27FC236}">
                <a16:creationId xmlns:a16="http://schemas.microsoft.com/office/drawing/2014/main" id="{C4942985-1DD8-400A-8C51-F2097AB9D028}"/>
              </a:ext>
            </a:extLst>
          </p:cNvPr>
          <p:cNvSpPr txBox="1">
            <a:spLocks/>
          </p:cNvSpPr>
          <p:nvPr/>
        </p:nvSpPr>
        <p:spPr>
          <a:xfrm>
            <a:off x="10619079" y="5654662"/>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2913577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958023528"/>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Price</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0.0475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0.0825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3513752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9602-651E-47ED-A051-D08D8E686E65}"/>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Concept Selection: AHP</a:t>
            </a:r>
            <a:endParaRPr lang="en-US"/>
          </a:p>
        </p:txBody>
      </p:sp>
      <p:graphicFrame>
        <p:nvGraphicFramePr>
          <p:cNvPr id="6" name="Content Placeholder 5">
            <a:extLst>
              <a:ext uri="{FF2B5EF4-FFF2-40B4-BE49-F238E27FC236}">
                <a16:creationId xmlns:a16="http://schemas.microsoft.com/office/drawing/2014/main" id="{2DDDCC90-4870-4E6A-A2CF-F5E5474952B1}"/>
              </a:ext>
            </a:extLst>
          </p:cNvPr>
          <p:cNvGraphicFramePr>
            <a:graphicFrameLocks noGrp="1"/>
          </p:cNvGraphicFramePr>
          <p:nvPr>
            <p:ph idx="1"/>
            <p:extLst>
              <p:ext uri="{D42A27DB-BD31-4B8C-83A1-F6EECF244321}">
                <p14:modId xmlns:p14="http://schemas.microsoft.com/office/powerpoint/2010/main" val="615754350"/>
              </p:ext>
            </p:extLst>
          </p:nvPr>
        </p:nvGraphicFramePr>
        <p:xfrm>
          <a:off x="1090613" y="1414463"/>
          <a:ext cx="10572751" cy="4252914"/>
        </p:xfrm>
        <a:graphic>
          <a:graphicData uri="http://schemas.openxmlformats.org/drawingml/2006/table">
            <a:tbl>
              <a:tblPr firstRow="1" firstCol="1" bandRow="1">
                <a:tableStyleId>{7DF18680-E054-41AD-8BC1-D1AEF772440D}</a:tableStyleId>
              </a:tblPr>
              <a:tblGrid>
                <a:gridCol w="1963026">
                  <a:extLst>
                    <a:ext uri="{9D8B030D-6E8A-4147-A177-3AD203B41FA5}">
                      <a16:colId xmlns:a16="http://schemas.microsoft.com/office/drawing/2014/main" val="51145641"/>
                    </a:ext>
                  </a:extLst>
                </a:gridCol>
                <a:gridCol w="1963026">
                  <a:extLst>
                    <a:ext uri="{9D8B030D-6E8A-4147-A177-3AD203B41FA5}">
                      <a16:colId xmlns:a16="http://schemas.microsoft.com/office/drawing/2014/main" val="196766172"/>
                    </a:ext>
                  </a:extLst>
                </a:gridCol>
                <a:gridCol w="1722171">
                  <a:extLst>
                    <a:ext uri="{9D8B030D-6E8A-4147-A177-3AD203B41FA5}">
                      <a16:colId xmlns:a16="http://schemas.microsoft.com/office/drawing/2014/main" val="1340279814"/>
                    </a:ext>
                  </a:extLst>
                </a:gridCol>
                <a:gridCol w="1622663">
                  <a:extLst>
                    <a:ext uri="{9D8B030D-6E8A-4147-A177-3AD203B41FA5}">
                      <a16:colId xmlns:a16="http://schemas.microsoft.com/office/drawing/2014/main" val="2159916082"/>
                    </a:ext>
                  </a:extLst>
                </a:gridCol>
                <a:gridCol w="1621532">
                  <a:extLst>
                    <a:ext uri="{9D8B030D-6E8A-4147-A177-3AD203B41FA5}">
                      <a16:colId xmlns:a16="http://schemas.microsoft.com/office/drawing/2014/main" val="894322585"/>
                    </a:ext>
                  </a:extLst>
                </a:gridCol>
                <a:gridCol w="1680333">
                  <a:extLst>
                    <a:ext uri="{9D8B030D-6E8A-4147-A177-3AD203B41FA5}">
                      <a16:colId xmlns:a16="http://schemas.microsoft.com/office/drawing/2014/main" val="2858960387"/>
                    </a:ext>
                  </a:extLst>
                </a:gridCol>
              </a:tblGrid>
              <a:tr h="1285679">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Normalized AHP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Implementation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Sustainable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Life Span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Criteria Weights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294246"/>
                  </a:ext>
                </a:extLst>
              </a:tr>
              <a:tr h="593447">
                <a:tc>
                  <a:txBody>
                    <a:bodyPr/>
                    <a:lstStyle/>
                    <a:p>
                      <a:pPr marL="0" marR="0" indent="0">
                        <a:lnSpc>
                          <a:spcPct val="200000"/>
                        </a:lnSpc>
                        <a:spcBef>
                          <a:spcPts val="0"/>
                        </a:spcBef>
                        <a:spcAft>
                          <a:spcPts val="0"/>
                        </a:spcAft>
                      </a:pPr>
                      <a:r>
                        <a:rPr lang="en-US" sz="1600">
                          <a:solidFill>
                            <a:schemeClr val="bg1"/>
                          </a:solidFill>
                          <a:effectLst/>
                          <a:latin typeface="Times New Roman" panose="02020603050405020304" pitchFamily="18" charset="0"/>
                          <a:cs typeface="Times New Roman" panose="02020603050405020304" pitchFamily="18" charset="0"/>
                        </a:rPr>
                        <a:t>Implementation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0.80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800" b="0">
                          <a:effectLst/>
                          <a:latin typeface="Times New Roman" panose="02020603050405020304" pitchFamily="18" charset="0"/>
                          <a:cs typeface="Times New Roman" panose="02020603050405020304" pitchFamily="18" charset="0"/>
                        </a:rPr>
                        <a:t>0.555</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553953"/>
                  </a:ext>
                </a:extLst>
              </a:tr>
              <a:tr h="593447">
                <a:tc>
                  <a:txBody>
                    <a:bodyPr/>
                    <a:lstStyle/>
                    <a:p>
                      <a:pPr marL="0" marR="0" indent="0">
                        <a:lnSpc>
                          <a:spcPct val="200000"/>
                        </a:lnSpc>
                        <a:spcBef>
                          <a:spcPts val="0"/>
                        </a:spcBef>
                        <a:spcAft>
                          <a:spcPts val="0"/>
                        </a:spcAft>
                      </a:pPr>
                      <a:r>
                        <a:rPr lang="en-US" sz="1600" b="1">
                          <a:solidFill>
                            <a:schemeClr val="bg1"/>
                          </a:solidFill>
                          <a:effectLst/>
                          <a:latin typeface="Times New Roman" panose="02020603050405020304" pitchFamily="18" charset="0"/>
                          <a:cs typeface="Times New Roman" panose="02020603050405020304" pitchFamily="18" charset="0"/>
                        </a:rPr>
                        <a:t>Sustainable</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0.45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b="0">
                          <a:effectLst/>
                          <a:latin typeface="Times New Roman" panose="02020603050405020304" pitchFamily="18" charset="0"/>
                          <a:cs typeface="Times New Roman" panose="02020603050405020304" pitchFamily="18" charset="0"/>
                        </a:rPr>
                        <a:t>0.315</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85939"/>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Price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0.0475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049691"/>
                  </a:ext>
                </a:extLst>
              </a:tr>
              <a:tr h="593447">
                <a:tc>
                  <a:txBody>
                    <a:bodyPr/>
                    <a:lstStyle/>
                    <a:p>
                      <a:pPr marL="0" marR="0" indent="0">
                        <a:lnSpc>
                          <a:spcPct val="2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Life Span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0.06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2000" b="1">
                          <a:effectLst/>
                          <a:latin typeface="Times New Roman" panose="02020603050405020304" pitchFamily="18" charset="0"/>
                          <a:cs typeface="Times New Roman" panose="02020603050405020304" pitchFamily="18" charset="0"/>
                        </a:rPr>
                        <a:t>0.0825</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4D240"/>
                    </a:solidFill>
                  </a:tcPr>
                </a:tc>
                <a:extLst>
                  <a:ext uri="{0D108BD9-81ED-4DB2-BD59-A6C34878D82A}">
                    <a16:rowId xmlns:a16="http://schemas.microsoft.com/office/drawing/2014/main" val="668938418"/>
                  </a:ext>
                </a:extLst>
              </a:tr>
              <a:tr h="593447">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Sum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nSpc>
                          <a:spcPct val="200000"/>
                        </a:lnSpc>
                        <a:spcBef>
                          <a:spcPts val="0"/>
                        </a:spcBef>
                        <a:spcAft>
                          <a:spcPts val="0"/>
                        </a:spcAft>
                      </a:pPr>
                      <a:r>
                        <a:rPr lang="en-US" sz="16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4419371"/>
                  </a:ext>
                </a:extLst>
              </a:tr>
            </a:tbl>
          </a:graphicData>
        </a:graphic>
      </p:graphicFrame>
      <p:sp>
        <p:nvSpPr>
          <p:cNvPr id="4" name="Slide Number Placeholder 3">
            <a:extLst>
              <a:ext uri="{FF2B5EF4-FFF2-40B4-BE49-F238E27FC236}">
                <a16:creationId xmlns:a16="http://schemas.microsoft.com/office/drawing/2014/main" id="{CAC4ED73-7A82-417E-9D98-EF37BD630E87}"/>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5" name="Content Placeholder 4">
            <a:extLst>
              <a:ext uri="{FF2B5EF4-FFF2-40B4-BE49-F238E27FC236}">
                <a16:creationId xmlns:a16="http://schemas.microsoft.com/office/drawing/2014/main" id="{6BD8FE96-57BE-4C5C-9926-C5F85A36648D}"/>
              </a:ext>
            </a:extLst>
          </p:cNvPr>
          <p:cNvSpPr>
            <a:spLocks noGrp="1"/>
          </p:cNvSpPr>
          <p:nvPr>
            <p:ph sz="quarter" idx="11"/>
          </p:nvPr>
        </p:nvSpPr>
        <p:spPr>
          <a:xfrm>
            <a:off x="10696577" y="5671557"/>
            <a:ext cx="1828800" cy="310896"/>
          </a:xfrm>
        </p:spPr>
        <p:txBody>
          <a:bodyPr/>
          <a:lstStyle/>
          <a:p>
            <a:r>
              <a:rPr lang="en-US">
                <a:latin typeface="Times New Roman" panose="02020603050405020304" pitchFamily="18" charset="0"/>
                <a:cs typeface="Times New Roman" panose="02020603050405020304" pitchFamily="18" charset="0"/>
              </a:rPr>
              <a:t>Finnbar Rooney</a:t>
            </a:r>
          </a:p>
        </p:txBody>
      </p:sp>
    </p:spTree>
    <p:extLst>
      <p:ext uri="{BB962C8B-B14F-4D97-AF65-F5344CB8AC3E}">
        <p14:creationId xmlns:p14="http://schemas.microsoft.com/office/powerpoint/2010/main" val="2555241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4D82-469B-4B1E-8356-7165669D27D0}"/>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Progress</a:t>
            </a:r>
          </a:p>
        </p:txBody>
      </p:sp>
      <p:sp>
        <p:nvSpPr>
          <p:cNvPr id="4" name="Slide Number Placeholder 3">
            <a:extLst>
              <a:ext uri="{FF2B5EF4-FFF2-40B4-BE49-F238E27FC236}">
                <a16:creationId xmlns:a16="http://schemas.microsoft.com/office/drawing/2014/main" id="{BB476AC5-BE9E-4636-A92A-467D969B72D6}"/>
              </a:ext>
            </a:extLst>
          </p:cNvPr>
          <p:cNvSpPr>
            <a:spLocks noGrp="1"/>
          </p:cNvSpPr>
          <p:nvPr>
            <p:ph type="sldNum" sz="quarter" idx="4"/>
          </p:nvPr>
        </p:nvSpPr>
        <p:spPr/>
        <p:txBody>
          <a:bodyPr/>
          <a:lstStyle/>
          <a:p>
            <a:fld id="{6F1FABC0-072B-4F22-8F9B-95A9D10B0206}" type="slidenum">
              <a:rPr lang="en-US" smtClean="0"/>
              <a:pPr/>
              <a:t>42</a:t>
            </a:fld>
            <a:endParaRPr lang="en-US"/>
          </a:p>
        </p:txBody>
      </p:sp>
      <p:pic>
        <p:nvPicPr>
          <p:cNvPr id="6" name="Picture 5">
            <a:extLst>
              <a:ext uri="{FF2B5EF4-FFF2-40B4-BE49-F238E27FC236}">
                <a16:creationId xmlns:a16="http://schemas.microsoft.com/office/drawing/2014/main" id="{F7E06747-EF28-4A86-8EAD-16063C6712A5}"/>
              </a:ext>
            </a:extLst>
          </p:cNvPr>
          <p:cNvPicPr>
            <a:picLocks noChangeAspect="1"/>
          </p:cNvPicPr>
          <p:nvPr/>
        </p:nvPicPr>
        <p:blipFill>
          <a:blip r:embed="rId3"/>
          <a:stretch>
            <a:fillRect/>
          </a:stretch>
        </p:blipFill>
        <p:spPr>
          <a:xfrm>
            <a:off x="3996612" y="1361098"/>
            <a:ext cx="4198775" cy="2799183"/>
          </a:xfrm>
          <a:prstGeom prst="rect">
            <a:avLst/>
          </a:prstGeom>
        </p:spPr>
      </p:pic>
      <p:sp>
        <p:nvSpPr>
          <p:cNvPr id="7" name="TextBox 6">
            <a:extLst>
              <a:ext uri="{FF2B5EF4-FFF2-40B4-BE49-F238E27FC236}">
                <a16:creationId xmlns:a16="http://schemas.microsoft.com/office/drawing/2014/main" id="{E66E0512-9A82-4B3F-8952-D97C4618E0BA}"/>
              </a:ext>
            </a:extLst>
          </p:cNvPr>
          <p:cNvSpPr txBox="1"/>
          <p:nvPr/>
        </p:nvSpPr>
        <p:spPr>
          <a:xfrm>
            <a:off x="2901382" y="4320336"/>
            <a:ext cx="6389234" cy="954107"/>
          </a:xfrm>
          <a:prstGeom prst="rect">
            <a:avLst/>
          </a:prstGeom>
          <a:noFill/>
        </p:spPr>
        <p:txBody>
          <a:bodyPr wrap="square" lIns="91440" tIns="45720" rIns="91440" bIns="45720" rtlCol="0" anchor="t">
            <a:spAutoFit/>
          </a:bodyPr>
          <a:lstStyle/>
          <a:p>
            <a:pPr algn="ctr"/>
            <a:r>
              <a:rPr lang="en-US" sz="2800">
                <a:latin typeface="Times New Roman"/>
                <a:cs typeface="Times New Roman"/>
              </a:rPr>
              <a:t>Interdisciplinary Research and Commercialization Building (IRCB)</a:t>
            </a:r>
          </a:p>
        </p:txBody>
      </p:sp>
      <p:sp>
        <p:nvSpPr>
          <p:cNvPr id="8" name="Content Placeholder 3">
            <a:extLst>
              <a:ext uri="{FF2B5EF4-FFF2-40B4-BE49-F238E27FC236}">
                <a16:creationId xmlns:a16="http://schemas.microsoft.com/office/drawing/2014/main" id="{4A14F961-4AC5-4424-B682-3C094BB9CB0E}"/>
              </a:ext>
            </a:extLst>
          </p:cNvPr>
          <p:cNvSpPr txBox="1">
            <a:spLocks noGrp="1"/>
          </p:cNvSpPr>
          <p:nvPr>
            <p:ph sz="quarter" idx="11"/>
          </p:nvPr>
        </p:nvSpPr>
        <p:spPr>
          <a:xfrm>
            <a:off x="10363200" y="5611813"/>
            <a:ext cx="1828800" cy="31115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latin typeface="Times New Roman" panose="02020603050405020304" pitchFamily="18" charset="0"/>
                <a:cs typeface="Times New Roman" panose="02020603050405020304" pitchFamily="18" charset="0"/>
              </a:rPr>
              <a:t>Nicholas Walker</a:t>
            </a:r>
          </a:p>
        </p:txBody>
      </p:sp>
    </p:spTree>
    <p:extLst>
      <p:ext uri="{BB962C8B-B14F-4D97-AF65-F5344CB8AC3E}">
        <p14:creationId xmlns:p14="http://schemas.microsoft.com/office/powerpoint/2010/main" val="4288589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43</a:t>
            </a:fld>
            <a:endParaRPr lang="en-US"/>
          </a:p>
        </p:txBody>
      </p:sp>
    </p:spTree>
    <p:extLst>
      <p:ext uri="{BB962C8B-B14F-4D97-AF65-F5344CB8AC3E}">
        <p14:creationId xmlns:p14="http://schemas.microsoft.com/office/powerpoint/2010/main" val="3994279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5" name="Content Placeholder 4">
            <a:extLst>
              <a:ext uri="{FF2B5EF4-FFF2-40B4-BE49-F238E27FC236}">
                <a16:creationId xmlns:a16="http://schemas.microsoft.com/office/drawing/2014/main" id="{481DB08B-3786-4951-9B5F-E2DF9AA8010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884109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3" name="Slide Number Placeholder 2">
            <a:extLst>
              <a:ext uri="{FF2B5EF4-FFF2-40B4-BE49-F238E27FC236}">
                <a16:creationId xmlns:a16="http://schemas.microsoft.com/office/drawing/2014/main" id="{3CCA516C-FA78-4153-BE55-9E46A8334943}"/>
              </a:ext>
            </a:extLst>
          </p:cNvPr>
          <p:cNvSpPr>
            <a:spLocks noGrp="1"/>
          </p:cNvSpPr>
          <p:nvPr>
            <p:ph type="sldNum" sz="quarter" idx="12"/>
          </p:nvPr>
        </p:nvSpPr>
        <p:spPr/>
        <p:txBody>
          <a:bodyPr/>
          <a:lstStyle/>
          <a:p>
            <a:fld id="{6F1FABC0-072B-4F22-8F9B-95A9D10B0206}" type="slidenum">
              <a:rPr lang="en-US" smtClean="0"/>
              <a:pPr/>
              <a:t>45</a:t>
            </a:fld>
            <a:endParaRPr lang="en-US"/>
          </a:p>
        </p:txBody>
      </p:sp>
    </p:spTree>
    <p:extLst>
      <p:ext uri="{BB962C8B-B14F-4D97-AF65-F5344CB8AC3E}">
        <p14:creationId xmlns:p14="http://schemas.microsoft.com/office/powerpoint/2010/main" val="3496984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A7D57-914C-4646-BB8D-F6DAB3E3B498}"/>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5" name="Content Placeholder 4">
            <a:extLst>
              <a:ext uri="{FF2B5EF4-FFF2-40B4-BE49-F238E27FC236}">
                <a16:creationId xmlns:a16="http://schemas.microsoft.com/office/drawing/2014/main" id="{496D1F43-4240-49BD-AF82-731AE86C42D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05265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DA099-EEF7-4C13-B5E9-FC74F59B82C5}"/>
              </a:ext>
            </a:extLst>
          </p:cNvPr>
          <p:cNvSpPr>
            <a:spLocks noGrp="1"/>
          </p:cNvSpPr>
          <p:nvPr>
            <p:ph type="sldNum" sz="quarter" idx="12"/>
          </p:nvPr>
        </p:nvSpPr>
        <p:spPr/>
        <p:txBody>
          <a:bodyPr/>
          <a:lstStyle/>
          <a:p>
            <a:fld id="{6F1FABC0-072B-4F22-8F9B-95A9D10B0206}" type="slidenum">
              <a:rPr lang="en-US" smtClean="0"/>
              <a:pPr/>
              <a:t>47</a:t>
            </a:fld>
            <a:endParaRPr lang="en-US"/>
          </a:p>
        </p:txBody>
      </p:sp>
    </p:spTree>
    <p:extLst>
      <p:ext uri="{BB962C8B-B14F-4D97-AF65-F5344CB8AC3E}">
        <p14:creationId xmlns:p14="http://schemas.microsoft.com/office/powerpoint/2010/main" val="721561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4" name="Slide Number Placeholder 3">
            <a:extLst>
              <a:ext uri="{FF2B5EF4-FFF2-40B4-BE49-F238E27FC236}">
                <a16:creationId xmlns:a16="http://schemas.microsoft.com/office/drawing/2014/main" id="{F694680F-B4EA-4F72-A535-08A25DE0E5DC}"/>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2" name="Content Placeholder 1">
            <a:extLst>
              <a:ext uri="{FF2B5EF4-FFF2-40B4-BE49-F238E27FC236}">
                <a16:creationId xmlns:a16="http://schemas.microsoft.com/office/drawing/2014/main" id="{A7B4329B-5B17-4D56-93C1-99A1D0433F5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286573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A78B7D-A897-4F23-9047-B6DA6DCECB7C}"/>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6" name="Content Placeholder 5">
            <a:extLst>
              <a:ext uri="{FF2B5EF4-FFF2-40B4-BE49-F238E27FC236}">
                <a16:creationId xmlns:a16="http://schemas.microsoft.com/office/drawing/2014/main" id="{D35E9BB3-4007-4984-AABC-65BC6EC23CA6}"/>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7202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B98DF-C3F4-495F-B696-F74B653D642D}"/>
              </a:ext>
            </a:extLst>
          </p:cNvPr>
          <p:cNvSpPr>
            <a:spLocks noGrp="1"/>
          </p:cNvSpPr>
          <p:nvPr>
            <p:ph type="title"/>
          </p:nvPr>
        </p:nvSpPr>
        <p:spPr/>
        <p:txBody>
          <a:bodyPr>
            <a:normAutofit fontScale="90000"/>
          </a:bodyPr>
          <a:lstStyle/>
          <a:p>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br>
              <a:rPr lang="en-US" b="1"/>
            </a:br>
            <a:endParaRPr lang="en-US" b="1"/>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12"/>
          </p:nvPr>
        </p:nvSpPr>
        <p:spPr>
          <a:xfrm>
            <a:off x="9311937" y="6196552"/>
            <a:ext cx="2743200" cy="365125"/>
          </a:xfrm>
        </p:spPr>
        <p:txBody>
          <a:bodyPr>
            <a:normAutofit/>
          </a:bodyPr>
          <a:lstStyle/>
          <a:p>
            <a:pPr>
              <a:spcAft>
                <a:spcPts val="600"/>
              </a:spcAft>
            </a:pPr>
            <a:fld id="{6F1FABC0-072B-4F22-8F9B-95A9D10B0206}" type="slidenum">
              <a:rPr lang="en-US" sz="1400" smtClean="0">
                <a:latin typeface="Arial" panose="020B0604020202020204" pitchFamily="34" charset="0"/>
                <a:cs typeface="Arial" panose="020B0604020202020204" pitchFamily="34" charset="0"/>
              </a:rPr>
              <a:pPr>
                <a:spcAft>
                  <a:spcPts val="600"/>
                </a:spcAft>
              </a:pPr>
              <a:t>5</a:t>
            </a:fld>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1BCD80-CC9A-4218-9542-01791CEE18A1}"/>
              </a:ext>
            </a:extLst>
          </p:cNvPr>
          <p:cNvSpPr txBox="1"/>
          <p:nvPr/>
        </p:nvSpPr>
        <p:spPr>
          <a:xfrm>
            <a:off x="838200" y="365125"/>
            <a:ext cx="3945311" cy="1015663"/>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Background</a:t>
            </a:r>
          </a:p>
        </p:txBody>
      </p:sp>
      <p:pic>
        <p:nvPicPr>
          <p:cNvPr id="12" name="Picture 4" descr="Sources of Greenhouse Gas Emissions | US EPA">
            <a:extLst>
              <a:ext uri="{FF2B5EF4-FFF2-40B4-BE49-F238E27FC236}">
                <a16:creationId xmlns:a16="http://schemas.microsoft.com/office/drawing/2014/main" id="{9EF117DC-772F-224D-892E-75F12D9CB1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28"/>
          <a:stretch/>
        </p:blipFill>
        <p:spPr bwMode="auto">
          <a:xfrm>
            <a:off x="7197572" y="1570563"/>
            <a:ext cx="3745369" cy="4082092"/>
          </a:xfrm>
          <a:prstGeom prst="rect">
            <a:avLst/>
          </a:prstGeom>
          <a:noFill/>
          <a:effectLst>
            <a:outerShdw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9" name="Picture 2" descr="The largest and highest powered magnet lab in the world - MagLab">
            <a:extLst>
              <a:ext uri="{FF2B5EF4-FFF2-40B4-BE49-F238E27FC236}">
                <a16:creationId xmlns:a16="http://schemas.microsoft.com/office/drawing/2014/main" id="{F97325DA-52DE-488C-A91C-0AF071F7BE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2101" y="2902688"/>
            <a:ext cx="5952392" cy="167814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79210C6-F71D-4E87-A1DC-57D23615A823}"/>
              </a:ext>
            </a:extLst>
          </p:cNvPr>
          <p:cNvSpPr txBox="1">
            <a:spLocks/>
          </p:cNvSpPr>
          <p:nvPr/>
        </p:nvSpPr>
        <p:spPr>
          <a:xfrm>
            <a:off x="10439400" y="5572066"/>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38527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3" name="Content Placeholder 2">
            <a:extLst>
              <a:ext uri="{FF2B5EF4-FFF2-40B4-BE49-F238E27FC236}">
                <a16:creationId xmlns:a16="http://schemas.microsoft.com/office/drawing/2014/main" id="{E1B7F892-86FC-4E8C-88E6-6C7B8B5CB410}"/>
              </a:ext>
            </a:extLst>
          </p:cNvPr>
          <p:cNvSpPr>
            <a:spLocks noGrp="1"/>
          </p:cNvSpPr>
          <p:nvPr>
            <p:ph sz="quarter" idx="11"/>
          </p:nvPr>
        </p:nvSpPr>
        <p:spPr/>
        <p:txBody>
          <a:bodyPr>
            <a:normAutofit fontScale="25000" lnSpcReduction="20000"/>
          </a:bodyPr>
          <a:lstStyle/>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marL="0" indent="0">
              <a:buNone/>
            </a:pPr>
            <a:endParaRPr lang="en-US"/>
          </a:p>
        </p:txBody>
      </p:sp>
    </p:spTree>
    <p:extLst>
      <p:ext uri="{BB962C8B-B14F-4D97-AF65-F5344CB8AC3E}">
        <p14:creationId xmlns:p14="http://schemas.microsoft.com/office/powerpoint/2010/main" val="1566711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lstStyle/>
          <a:p>
            <a:r>
              <a:rPr lang="en-US"/>
              <a:t>Questions (be sure to design your own)</a:t>
            </a: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47284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2903D-AAB6-42C0-AC35-1C387C737EE0}"/>
              </a:ext>
            </a:extLst>
          </p:cNvPr>
          <p:cNvSpPr>
            <a:spLocks noGrp="1"/>
          </p:cNvSpPr>
          <p:nvPr>
            <p:ph type="title"/>
          </p:nvPr>
        </p:nvSpPr>
        <p:spPr/>
        <p:txBody>
          <a:bodyPr/>
          <a:lstStyle/>
          <a:p>
            <a:r>
              <a:rPr lang="en-US"/>
              <a:t>Backup Slides</a:t>
            </a:r>
          </a:p>
        </p:txBody>
      </p:sp>
      <p:sp>
        <p:nvSpPr>
          <p:cNvPr id="5" name="Text Placeholder 4">
            <a:extLst>
              <a:ext uri="{FF2B5EF4-FFF2-40B4-BE49-F238E27FC236}">
                <a16:creationId xmlns:a16="http://schemas.microsoft.com/office/drawing/2014/main" id="{506947E5-EE02-4F08-A256-D355695AE2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DC96CCB-4FD9-45A4-8C9A-108729B69212}"/>
              </a:ext>
            </a:extLst>
          </p:cNvPr>
          <p:cNvSpPr>
            <a:spLocks noGrp="1"/>
          </p:cNvSpPr>
          <p:nvPr>
            <p:ph type="sldNum" sz="quarter" idx="12"/>
          </p:nvPr>
        </p:nvSpPr>
        <p:spPr/>
        <p:txBody>
          <a:bodyPr/>
          <a:lstStyle/>
          <a:p>
            <a:fld id="{6F1FABC0-072B-4F22-8F9B-95A9D10B0206}" type="slidenum">
              <a:rPr lang="en-US" smtClean="0"/>
              <a:pPr/>
              <a:t>52</a:t>
            </a:fld>
            <a:endParaRPr lang="en-US"/>
          </a:p>
        </p:txBody>
      </p:sp>
    </p:spTree>
    <p:extLst>
      <p:ext uri="{BB962C8B-B14F-4D97-AF65-F5344CB8AC3E}">
        <p14:creationId xmlns:p14="http://schemas.microsoft.com/office/powerpoint/2010/main" val="3970084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Functional Decomp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53</a:t>
            </a:fld>
            <a:endParaRPr lang="en-US"/>
          </a:p>
        </p:txBody>
      </p:sp>
    </p:spTree>
    <p:extLst>
      <p:ext uri="{BB962C8B-B14F-4D97-AF65-F5344CB8AC3E}">
        <p14:creationId xmlns:p14="http://schemas.microsoft.com/office/powerpoint/2010/main" val="912705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2" name="Content Placeholder 1">
            <a:extLst>
              <a:ext uri="{FF2B5EF4-FFF2-40B4-BE49-F238E27FC236}">
                <a16:creationId xmlns:a16="http://schemas.microsoft.com/office/drawing/2014/main" id="{927A1062-03CB-4809-A7A5-C1B79AAB9E1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054327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2" name="Content Placeholder 1">
            <a:extLst>
              <a:ext uri="{FF2B5EF4-FFF2-40B4-BE49-F238E27FC236}">
                <a16:creationId xmlns:a16="http://schemas.microsoft.com/office/drawing/2014/main" id="{2E6844AA-3A36-46C4-8CA3-834EFE73B8FF}"/>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664866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Concept Selection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56</a:t>
            </a:fld>
            <a:endParaRPr lang="en-US"/>
          </a:p>
        </p:txBody>
      </p:sp>
    </p:spTree>
    <p:extLst>
      <p:ext uri="{BB962C8B-B14F-4D97-AF65-F5344CB8AC3E}">
        <p14:creationId xmlns:p14="http://schemas.microsoft.com/office/powerpoint/2010/main" val="2867707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2" name="Content Placeholder 1">
            <a:extLst>
              <a:ext uri="{FF2B5EF4-FFF2-40B4-BE49-F238E27FC236}">
                <a16:creationId xmlns:a16="http://schemas.microsoft.com/office/drawing/2014/main" id="{0DA9A21E-52A5-4D53-AA6D-2E42C59A5A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404542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2" name="Content Placeholder 1">
            <a:extLst>
              <a:ext uri="{FF2B5EF4-FFF2-40B4-BE49-F238E27FC236}">
                <a16:creationId xmlns:a16="http://schemas.microsoft.com/office/drawing/2014/main" id="{727624D1-4373-48C6-8A2B-C1C1CD0D151E}"/>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380219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943D-DD55-4E03-BD59-EA3357AF11BA}"/>
              </a:ext>
            </a:extLst>
          </p:cNvPr>
          <p:cNvSpPr>
            <a:spLocks noGrp="1"/>
          </p:cNvSpPr>
          <p:nvPr>
            <p:ph type="title"/>
          </p:nvPr>
        </p:nvSpPr>
        <p:spPr/>
        <p:txBody>
          <a:bodyPr/>
          <a:lstStyle/>
          <a:p>
            <a:r>
              <a:rPr lang="en-US"/>
              <a:t>Detailed Math Backup</a:t>
            </a:r>
          </a:p>
        </p:txBody>
      </p:sp>
      <p:sp>
        <p:nvSpPr>
          <p:cNvPr id="3" name="Text Placeholder 2">
            <a:extLst>
              <a:ext uri="{FF2B5EF4-FFF2-40B4-BE49-F238E27FC236}">
                <a16:creationId xmlns:a16="http://schemas.microsoft.com/office/drawing/2014/main" id="{555B3B9E-48FD-488C-9459-53AA98169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BF4ED5-4FF3-42F2-B9CB-C14DAF75C98C}"/>
              </a:ext>
            </a:extLst>
          </p:cNvPr>
          <p:cNvSpPr>
            <a:spLocks noGrp="1"/>
          </p:cNvSpPr>
          <p:nvPr>
            <p:ph type="sldNum" sz="quarter" idx="12"/>
          </p:nvPr>
        </p:nvSpPr>
        <p:spPr/>
        <p:txBody>
          <a:bodyPr/>
          <a:lstStyle/>
          <a:p>
            <a:fld id="{6F1FABC0-072B-4F22-8F9B-95A9D10B0206}" type="slidenum">
              <a:rPr lang="en-US" smtClean="0"/>
              <a:pPr/>
              <a:t>59</a:t>
            </a:fld>
            <a:endParaRPr lang="en-US"/>
          </a:p>
        </p:txBody>
      </p:sp>
    </p:spTree>
    <p:extLst>
      <p:ext uri="{BB962C8B-B14F-4D97-AF65-F5344CB8AC3E}">
        <p14:creationId xmlns:p14="http://schemas.microsoft.com/office/powerpoint/2010/main" val="100305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Key Goals</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9" name="TextBox 8">
            <a:extLst>
              <a:ext uri="{FF2B5EF4-FFF2-40B4-BE49-F238E27FC236}">
                <a16:creationId xmlns:a16="http://schemas.microsoft.com/office/drawing/2014/main" id="{BFFF71B3-5EC1-6345-AB1A-2B312F6C93A6}"/>
              </a:ext>
            </a:extLst>
          </p:cNvPr>
          <p:cNvSpPr txBox="1"/>
          <p:nvPr/>
        </p:nvSpPr>
        <p:spPr>
          <a:xfrm>
            <a:off x="1285875" y="2071688"/>
            <a:ext cx="9586913"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A335DE54-DCD9-4EF1-A4E6-41C932948ECF}"/>
              </a:ext>
            </a:extLst>
          </p:cNvPr>
          <p:cNvPicPr>
            <a:picLocks noChangeAspect="1"/>
          </p:cNvPicPr>
          <p:nvPr/>
        </p:nvPicPr>
        <p:blipFill rotWithShape="1">
          <a:blip r:embed="rId3"/>
          <a:srcRect t="30674" b="31234"/>
          <a:stretch/>
        </p:blipFill>
        <p:spPr>
          <a:xfrm>
            <a:off x="4247068" y="2349185"/>
            <a:ext cx="3832933" cy="1460044"/>
          </a:xfrm>
          <a:prstGeom prst="rect">
            <a:avLst/>
          </a:prstGeom>
        </p:spPr>
      </p:pic>
      <p:sp>
        <p:nvSpPr>
          <p:cNvPr id="8" name="TextBox 7">
            <a:extLst>
              <a:ext uri="{FF2B5EF4-FFF2-40B4-BE49-F238E27FC236}">
                <a16:creationId xmlns:a16="http://schemas.microsoft.com/office/drawing/2014/main" id="{C5804E61-05EE-40C5-933A-3208A4C90697}"/>
              </a:ext>
            </a:extLst>
          </p:cNvPr>
          <p:cNvSpPr txBox="1"/>
          <p:nvPr/>
        </p:nvSpPr>
        <p:spPr>
          <a:xfrm>
            <a:off x="435731" y="4116116"/>
            <a:ext cx="3264035"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Current Expenditures</a:t>
            </a:r>
          </a:p>
        </p:txBody>
      </p:sp>
      <p:sp>
        <p:nvSpPr>
          <p:cNvPr id="10" name="TextBox 9">
            <a:extLst>
              <a:ext uri="{FF2B5EF4-FFF2-40B4-BE49-F238E27FC236}">
                <a16:creationId xmlns:a16="http://schemas.microsoft.com/office/drawing/2014/main" id="{9AB8EEEC-D9DE-4F7C-90F9-5DD5C7688CDB}"/>
              </a:ext>
            </a:extLst>
          </p:cNvPr>
          <p:cNvSpPr txBox="1"/>
          <p:nvPr/>
        </p:nvSpPr>
        <p:spPr>
          <a:xfrm>
            <a:off x="4633426" y="4116116"/>
            <a:ext cx="292514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Develop Solutions</a:t>
            </a:r>
          </a:p>
        </p:txBody>
      </p:sp>
      <p:sp>
        <p:nvSpPr>
          <p:cNvPr id="11" name="TextBox 10">
            <a:extLst>
              <a:ext uri="{FF2B5EF4-FFF2-40B4-BE49-F238E27FC236}">
                <a16:creationId xmlns:a16="http://schemas.microsoft.com/office/drawing/2014/main" id="{C4A50FAF-00DB-4E04-BB97-2BE7343CE629}"/>
              </a:ext>
            </a:extLst>
          </p:cNvPr>
          <p:cNvSpPr txBox="1"/>
          <p:nvPr/>
        </p:nvSpPr>
        <p:spPr>
          <a:xfrm>
            <a:off x="8967324" y="4116116"/>
            <a:ext cx="251926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Reduce Cost</a:t>
            </a:r>
          </a:p>
        </p:txBody>
      </p:sp>
      <p:pic>
        <p:nvPicPr>
          <p:cNvPr id="3076" name="Picture 4" descr="Expense Reduction Business Opportunities | Nexterus">
            <a:extLst>
              <a:ext uri="{FF2B5EF4-FFF2-40B4-BE49-F238E27FC236}">
                <a16:creationId xmlns:a16="http://schemas.microsoft.com/office/drawing/2014/main" id="{09C0241E-92CC-DF4F-8542-ACE3DC3D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531" y="2349998"/>
            <a:ext cx="3182948" cy="14895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EDF88B3B-4D9C-48C6-8E6C-64FE02965938}"/>
              </a:ext>
            </a:extLst>
          </p:cNvPr>
          <p:cNvSpPr>
            <a:spLocks noGrp="1"/>
          </p:cNvSpPr>
          <p:nvPr>
            <p:ph sz="quarter" idx="11"/>
          </p:nvPr>
        </p:nvSpPr>
        <p:spPr>
          <a:xfrm>
            <a:off x="10363200" y="5599367"/>
            <a:ext cx="1828800" cy="310896"/>
          </a:xfrm>
        </p:spPr>
        <p:txBody>
          <a:bodyPr/>
          <a:lstStyle/>
          <a:p>
            <a:r>
              <a:rPr lang="en-US">
                <a:latin typeface="Times New Roman" panose="02020603050405020304" pitchFamily="18" charset="0"/>
                <a:cs typeface="Times New Roman" panose="02020603050405020304" pitchFamily="18" charset="0"/>
              </a:rPr>
              <a:t>Bianca Marius</a:t>
            </a:r>
          </a:p>
          <a:p>
            <a:endParaRPr lang="en-US"/>
          </a:p>
        </p:txBody>
      </p:sp>
      <p:pic>
        <p:nvPicPr>
          <p:cNvPr id="2" name="Picture 11" descr="Logo&#10;&#10;Description automatically generated">
            <a:extLst>
              <a:ext uri="{FF2B5EF4-FFF2-40B4-BE49-F238E27FC236}">
                <a16:creationId xmlns:a16="http://schemas.microsoft.com/office/drawing/2014/main" id="{F3443067-0C1D-47D6-8371-FEC3942EC97F}"/>
              </a:ext>
            </a:extLst>
          </p:cNvPr>
          <p:cNvPicPr>
            <a:picLocks noChangeAspect="1"/>
          </p:cNvPicPr>
          <p:nvPr/>
        </p:nvPicPr>
        <p:blipFill>
          <a:blip r:embed="rId5"/>
          <a:stretch>
            <a:fillRect/>
          </a:stretch>
        </p:blipFill>
        <p:spPr>
          <a:xfrm>
            <a:off x="1352550" y="2292350"/>
            <a:ext cx="1435100" cy="1435100"/>
          </a:xfrm>
          <a:prstGeom prst="rect">
            <a:avLst/>
          </a:prstGeom>
        </p:spPr>
      </p:pic>
    </p:spTree>
    <p:extLst>
      <p:ext uri="{BB962C8B-B14F-4D97-AF65-F5344CB8AC3E}">
        <p14:creationId xmlns:p14="http://schemas.microsoft.com/office/powerpoint/2010/main" val="15666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1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 name="Content Placeholder 1">
            <a:extLst>
              <a:ext uri="{FF2B5EF4-FFF2-40B4-BE49-F238E27FC236}">
                <a16:creationId xmlns:a16="http://schemas.microsoft.com/office/drawing/2014/main" id="{15B299CA-E37D-44A8-B3C5-C4864CBC2D6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113608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2" name="Content Placeholder 1">
            <a:extLst>
              <a:ext uri="{FF2B5EF4-FFF2-40B4-BE49-F238E27FC236}">
                <a16:creationId xmlns:a16="http://schemas.microsoft.com/office/drawing/2014/main" id="{3593DB51-9BFD-4F76-BC2C-B29A2FD48052}"/>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116932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62</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541421" y="1690688"/>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65</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3A4-1A7D-4F1F-892D-F9C1BE2D0C0F}"/>
              </a:ext>
            </a:extLst>
          </p:cNvPr>
          <p:cNvSpPr>
            <a:spLocks noGrp="1"/>
          </p:cNvSpPr>
          <p:nvPr>
            <p:ph type="title"/>
          </p:nvPr>
        </p:nvSpPr>
        <p:spPr>
          <a:xfrm>
            <a:off x="838200" y="415050"/>
            <a:ext cx="10515600" cy="1325563"/>
          </a:xfrm>
        </p:spPr>
        <p:txBody>
          <a:bodyPr/>
          <a:lstStyle/>
          <a:p>
            <a:r>
              <a:rPr lang="en-US">
                <a:latin typeface="Times New Roman" panose="02020603050405020304" pitchFamily="18" charset="0"/>
                <a:cs typeface="Times New Roman" panose="02020603050405020304" pitchFamily="18" charset="0"/>
              </a:rPr>
              <a:t>Markets</a:t>
            </a:r>
          </a:p>
        </p:txBody>
      </p:sp>
      <p:sp>
        <p:nvSpPr>
          <p:cNvPr id="3" name="Slide Number Placeholder 2">
            <a:extLst>
              <a:ext uri="{FF2B5EF4-FFF2-40B4-BE49-F238E27FC236}">
                <a16:creationId xmlns:a16="http://schemas.microsoft.com/office/drawing/2014/main" id="{D2E2F958-BC9C-4881-9C44-FA9F1751E5BE}"/>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7" name="TextBox 6">
            <a:extLst>
              <a:ext uri="{FF2B5EF4-FFF2-40B4-BE49-F238E27FC236}">
                <a16:creationId xmlns:a16="http://schemas.microsoft.com/office/drawing/2014/main" id="{2F0532BE-87A1-44BB-8671-B482D8BF2B0D}"/>
              </a:ext>
            </a:extLst>
          </p:cNvPr>
          <p:cNvSpPr txBox="1"/>
          <p:nvPr/>
        </p:nvSpPr>
        <p:spPr>
          <a:xfrm>
            <a:off x="1257020" y="5104457"/>
            <a:ext cx="4320589"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Innovation Park</a:t>
            </a:r>
          </a:p>
        </p:txBody>
      </p:sp>
      <p:pic>
        <p:nvPicPr>
          <p:cNvPr id="5" name="Picture 4">
            <a:extLst>
              <a:ext uri="{FF2B5EF4-FFF2-40B4-BE49-F238E27FC236}">
                <a16:creationId xmlns:a16="http://schemas.microsoft.com/office/drawing/2014/main" id="{80741D63-2CE3-4109-9CC9-E983CBB3C119}"/>
              </a:ext>
            </a:extLst>
          </p:cNvPr>
          <p:cNvPicPr>
            <a:picLocks noChangeAspect="1"/>
          </p:cNvPicPr>
          <p:nvPr/>
        </p:nvPicPr>
        <p:blipFill>
          <a:blip r:embed="rId3"/>
          <a:stretch>
            <a:fillRect/>
          </a:stretch>
        </p:blipFill>
        <p:spPr>
          <a:xfrm>
            <a:off x="7434943" y="1793028"/>
            <a:ext cx="3210286" cy="3210286"/>
          </a:xfrm>
          <a:prstGeom prst="rect">
            <a:avLst/>
          </a:prstGeom>
        </p:spPr>
      </p:pic>
      <p:sp>
        <p:nvSpPr>
          <p:cNvPr id="10" name="TextBox 9">
            <a:extLst>
              <a:ext uri="{FF2B5EF4-FFF2-40B4-BE49-F238E27FC236}">
                <a16:creationId xmlns:a16="http://schemas.microsoft.com/office/drawing/2014/main" id="{5BA01B27-ADBE-46E3-8502-853369F9C68B}"/>
              </a:ext>
            </a:extLst>
          </p:cNvPr>
          <p:cNvSpPr txBox="1"/>
          <p:nvPr/>
        </p:nvSpPr>
        <p:spPr>
          <a:xfrm>
            <a:off x="7702420" y="5088179"/>
            <a:ext cx="2845837"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Trane</a:t>
            </a:r>
          </a:p>
        </p:txBody>
      </p:sp>
      <p:sp>
        <p:nvSpPr>
          <p:cNvPr id="12" name="Content Placeholder 6">
            <a:extLst>
              <a:ext uri="{FF2B5EF4-FFF2-40B4-BE49-F238E27FC236}">
                <a16:creationId xmlns:a16="http://schemas.microsoft.com/office/drawing/2014/main" id="{F2C484A1-E6B5-4F86-90B1-8DA8F4523678}"/>
              </a:ext>
            </a:extLst>
          </p:cNvPr>
          <p:cNvSpPr>
            <a:spLocks noGrp="1"/>
          </p:cNvSpPr>
          <p:nvPr>
            <p:ph sz="quarter" idx="11"/>
          </p:nvPr>
        </p:nvSpPr>
        <p:spPr>
          <a:xfrm>
            <a:off x="10363200" y="5611399"/>
            <a:ext cx="1828800" cy="310896"/>
          </a:xfrm>
        </p:spPr>
        <p:txBody>
          <a:bodyPr/>
          <a:lstStyle/>
          <a:p>
            <a:r>
              <a:rPr lang="en-US">
                <a:latin typeface="Times New Roman" panose="02020603050405020304" pitchFamily="18" charset="0"/>
                <a:cs typeface="Times New Roman" panose="02020603050405020304" pitchFamily="18" charset="0"/>
              </a:rPr>
              <a:t>Bianca Marius</a:t>
            </a:r>
          </a:p>
          <a:p>
            <a:endParaRPr lang="en-US"/>
          </a:p>
        </p:txBody>
      </p:sp>
      <p:pic>
        <p:nvPicPr>
          <p:cNvPr id="9" name="Picture 8">
            <a:extLst>
              <a:ext uri="{FF2B5EF4-FFF2-40B4-BE49-F238E27FC236}">
                <a16:creationId xmlns:a16="http://schemas.microsoft.com/office/drawing/2014/main" id="{279B2A44-A591-C144-8199-5B79C4423156}"/>
              </a:ext>
            </a:extLst>
          </p:cNvPr>
          <p:cNvPicPr>
            <a:picLocks noChangeAspect="1"/>
          </p:cNvPicPr>
          <p:nvPr/>
        </p:nvPicPr>
        <p:blipFill>
          <a:blip r:embed="rId4"/>
          <a:stretch>
            <a:fillRect/>
          </a:stretch>
        </p:blipFill>
        <p:spPr>
          <a:xfrm>
            <a:off x="1047609" y="2496665"/>
            <a:ext cx="4739409" cy="1571681"/>
          </a:xfrm>
          <a:prstGeom prst="rect">
            <a:avLst/>
          </a:prstGeom>
        </p:spPr>
      </p:pic>
    </p:spTree>
    <p:extLst>
      <p:ext uri="{BB962C8B-B14F-4D97-AF65-F5344CB8AC3E}">
        <p14:creationId xmlns:p14="http://schemas.microsoft.com/office/powerpoint/2010/main" val="1930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A009-4D1F-4458-8296-01648938E01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Assumptions</a:t>
            </a:r>
          </a:p>
        </p:txBody>
      </p:sp>
      <p:sp>
        <p:nvSpPr>
          <p:cNvPr id="3" name="Slide Number Placeholder 2">
            <a:extLst>
              <a:ext uri="{FF2B5EF4-FFF2-40B4-BE49-F238E27FC236}">
                <a16:creationId xmlns:a16="http://schemas.microsoft.com/office/drawing/2014/main" id="{38DFA02C-0919-4036-A996-2E3B105A6769}"/>
              </a:ext>
            </a:extLst>
          </p:cNvPr>
          <p:cNvSpPr>
            <a:spLocks noGrp="1"/>
          </p:cNvSpPr>
          <p:nvPr>
            <p:ph type="sldNum" sz="quarter" idx="12"/>
          </p:nvPr>
        </p:nvSpPr>
        <p:spPr/>
        <p:txBody>
          <a:bodyPr/>
          <a:lstStyle/>
          <a:p>
            <a:fld id="{6F1FABC0-072B-4F22-8F9B-95A9D10B0206}" type="slidenum">
              <a:rPr lang="en-US" smtClean="0"/>
              <a:pPr/>
              <a:t>8</a:t>
            </a:fld>
            <a:endParaRPr lang="en-US"/>
          </a:p>
        </p:txBody>
      </p:sp>
      <p:pic>
        <p:nvPicPr>
          <p:cNvPr id="5" name="Picture 4">
            <a:extLst>
              <a:ext uri="{FF2B5EF4-FFF2-40B4-BE49-F238E27FC236}">
                <a16:creationId xmlns:a16="http://schemas.microsoft.com/office/drawing/2014/main" id="{94B64145-669F-441C-8ACA-8FF4A4F8C421}"/>
              </a:ext>
            </a:extLst>
          </p:cNvPr>
          <p:cNvPicPr>
            <a:picLocks noChangeAspect="1"/>
          </p:cNvPicPr>
          <p:nvPr/>
        </p:nvPicPr>
        <p:blipFill rotWithShape="1">
          <a:blip r:embed="rId3"/>
          <a:srcRect l="20320" t="338" r="18640" b="-338"/>
          <a:stretch/>
        </p:blipFill>
        <p:spPr>
          <a:xfrm>
            <a:off x="1896100" y="1947730"/>
            <a:ext cx="3028950" cy="2791230"/>
          </a:xfrm>
          <a:prstGeom prst="rect">
            <a:avLst/>
          </a:prstGeom>
        </p:spPr>
      </p:pic>
      <p:pic>
        <p:nvPicPr>
          <p:cNvPr id="4098" name="Picture 2" descr="Understanding Your Body&amp;#39;s Heating and Cooling System | Radiant Life  Chiropractic">
            <a:extLst>
              <a:ext uri="{FF2B5EF4-FFF2-40B4-BE49-F238E27FC236}">
                <a16:creationId xmlns:a16="http://schemas.microsoft.com/office/drawing/2014/main" id="{FD0CA562-2988-D84E-B50F-52B2205DD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858" y="1784425"/>
            <a:ext cx="3949835" cy="2792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8A7F02-8268-486F-9531-A6A0FCC475BA}"/>
              </a:ext>
            </a:extLst>
          </p:cNvPr>
          <p:cNvSpPr txBox="1"/>
          <p:nvPr/>
        </p:nvSpPr>
        <p:spPr>
          <a:xfrm>
            <a:off x="1795842" y="4831137"/>
            <a:ext cx="322946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Pre COVID-19 Data</a:t>
            </a:r>
          </a:p>
        </p:txBody>
      </p:sp>
      <p:sp>
        <p:nvSpPr>
          <p:cNvPr id="9" name="TextBox 8">
            <a:extLst>
              <a:ext uri="{FF2B5EF4-FFF2-40B4-BE49-F238E27FC236}">
                <a16:creationId xmlns:a16="http://schemas.microsoft.com/office/drawing/2014/main" id="{D5740D30-5B47-4841-890A-73D87AC67AC1}"/>
              </a:ext>
            </a:extLst>
          </p:cNvPr>
          <p:cNvSpPr txBox="1"/>
          <p:nvPr/>
        </p:nvSpPr>
        <p:spPr>
          <a:xfrm>
            <a:off x="7629391" y="4667832"/>
            <a:ext cx="2766767"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Only HVAC</a:t>
            </a:r>
          </a:p>
        </p:txBody>
      </p:sp>
      <p:sp>
        <p:nvSpPr>
          <p:cNvPr id="11" name="Content Placeholder 3">
            <a:extLst>
              <a:ext uri="{FF2B5EF4-FFF2-40B4-BE49-F238E27FC236}">
                <a16:creationId xmlns:a16="http://schemas.microsoft.com/office/drawing/2014/main" id="{D0445B18-A937-4332-B36B-3528F6F37D73}"/>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Tree>
    <p:extLst>
      <p:ext uri="{BB962C8B-B14F-4D97-AF65-F5344CB8AC3E}">
        <p14:creationId xmlns:p14="http://schemas.microsoft.com/office/powerpoint/2010/main" val="8820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E7AB-9236-42AF-A698-D0B13DD36AA6}"/>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Functional Decomposition</a:t>
            </a:r>
          </a:p>
        </p:txBody>
      </p:sp>
      <p:pic>
        <p:nvPicPr>
          <p:cNvPr id="7" name="Content Placeholder 6" descr="Recycle with solid fill">
            <a:extLst>
              <a:ext uri="{FF2B5EF4-FFF2-40B4-BE49-F238E27FC236}">
                <a16:creationId xmlns:a16="http://schemas.microsoft.com/office/drawing/2014/main" id="{629CB7F9-37FE-4E5B-BC89-24D2F5AC35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4450" y="2348707"/>
            <a:ext cx="1790700" cy="1790700"/>
          </a:xfrm>
        </p:spPr>
      </p:pic>
      <p:sp>
        <p:nvSpPr>
          <p:cNvPr id="4" name="Slide Number Placeholder 3">
            <a:extLst>
              <a:ext uri="{FF2B5EF4-FFF2-40B4-BE49-F238E27FC236}">
                <a16:creationId xmlns:a16="http://schemas.microsoft.com/office/drawing/2014/main" id="{58C10B13-4C3B-49C3-A017-ED16D9B99967}"/>
              </a:ext>
            </a:extLst>
          </p:cNvPr>
          <p:cNvSpPr>
            <a:spLocks noGrp="1"/>
          </p:cNvSpPr>
          <p:nvPr>
            <p:ph type="sldNum" sz="quarter" idx="4"/>
          </p:nvPr>
        </p:nvSpPr>
        <p:spPr/>
        <p:txBody>
          <a:bodyPr/>
          <a:lstStyle/>
          <a:p>
            <a:fld id="{6F1FABC0-072B-4F22-8F9B-95A9D10B0206}" type="slidenum">
              <a:rPr lang="en-US" smtClean="0"/>
              <a:pPr/>
              <a:t>9</a:t>
            </a:fld>
            <a:endParaRPr lang="en-US"/>
          </a:p>
        </p:txBody>
      </p:sp>
      <p:pic>
        <p:nvPicPr>
          <p:cNvPr id="9" name="Content Placeholder 8" descr="Recycle with solid fill">
            <a:extLst>
              <a:ext uri="{FF2B5EF4-FFF2-40B4-BE49-F238E27FC236}">
                <a16:creationId xmlns:a16="http://schemas.microsoft.com/office/drawing/2014/main" id="{CBB03A7E-4CFF-4435-9DA3-6F683663FB24}"/>
              </a:ext>
            </a:extLst>
          </p:cNvPr>
          <p:cNvPicPr>
            <a:picLocks noGrp="1" noChangeAspect="1"/>
          </p:cNvPicPr>
          <p:nvPr>
            <p:ph sz="quarter" idx="1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6800" y="2237582"/>
            <a:ext cx="2012950" cy="2012950"/>
          </a:xfrm>
        </p:spPr>
      </p:pic>
      <p:sp>
        <p:nvSpPr>
          <p:cNvPr id="12" name="TextBox 11">
            <a:extLst>
              <a:ext uri="{FF2B5EF4-FFF2-40B4-BE49-F238E27FC236}">
                <a16:creationId xmlns:a16="http://schemas.microsoft.com/office/drawing/2014/main" id="{B54DAE64-5B52-41BE-8AB9-8848D37E80FA}"/>
              </a:ext>
            </a:extLst>
          </p:cNvPr>
          <p:cNvSpPr txBox="1"/>
          <p:nvPr/>
        </p:nvSpPr>
        <p:spPr>
          <a:xfrm>
            <a:off x="1457328" y="4535816"/>
            <a:ext cx="151923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Reduce</a:t>
            </a:r>
          </a:p>
        </p:txBody>
      </p:sp>
      <p:sp>
        <p:nvSpPr>
          <p:cNvPr id="13" name="TextBox 12">
            <a:extLst>
              <a:ext uri="{FF2B5EF4-FFF2-40B4-BE49-F238E27FC236}">
                <a16:creationId xmlns:a16="http://schemas.microsoft.com/office/drawing/2014/main" id="{03FFB52F-9527-4EF4-9D04-957CF93E0BB6}"/>
              </a:ext>
            </a:extLst>
          </p:cNvPr>
          <p:cNvSpPr txBox="1"/>
          <p:nvPr/>
        </p:nvSpPr>
        <p:spPr>
          <a:xfrm>
            <a:off x="5270767" y="4532642"/>
            <a:ext cx="105990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Reuse</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5A8EEC2-5CFF-4AA7-9234-B7BFCA4E247D}"/>
              </a:ext>
            </a:extLst>
          </p:cNvPr>
          <p:cNvSpPr txBox="1"/>
          <p:nvPr/>
        </p:nvSpPr>
        <p:spPr>
          <a:xfrm>
            <a:off x="9182100" y="4532642"/>
            <a:ext cx="1337226"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Recycle</a:t>
            </a:r>
            <a:endParaRPr lang="en-US">
              <a:latin typeface="Times New Roman" panose="02020603050405020304" pitchFamily="18" charset="0"/>
              <a:cs typeface="Times New Roman" panose="02020603050405020304" pitchFamily="18" charset="0"/>
            </a:endParaRPr>
          </a:p>
        </p:txBody>
      </p:sp>
      <p:sp>
        <p:nvSpPr>
          <p:cNvPr id="10" name="Content Placeholder 3">
            <a:extLst>
              <a:ext uri="{FF2B5EF4-FFF2-40B4-BE49-F238E27FC236}">
                <a16:creationId xmlns:a16="http://schemas.microsoft.com/office/drawing/2014/main" id="{4DF1B793-934B-41F5-BD6D-2D25AC22FBF2}"/>
              </a:ext>
            </a:extLst>
          </p:cNvPr>
          <p:cNvSpPr txBox="1">
            <a:spLocks/>
          </p:cNvSpPr>
          <p:nvPr/>
        </p:nvSpPr>
        <p:spPr>
          <a:xfrm>
            <a:off x="10283072" y="5611399"/>
            <a:ext cx="1828800" cy="3108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solidFill>
                <a:latin typeface="Times New Roman" panose="02020603050405020304" pitchFamily="18" charset="0"/>
                <a:cs typeface="Times New Roman" panose="02020603050405020304" pitchFamily="18" charset="0"/>
              </a:rPr>
              <a:t>Bianca Marius</a:t>
            </a:r>
          </a:p>
        </p:txBody>
      </p:sp>
      <p:sp>
        <p:nvSpPr>
          <p:cNvPr id="3" name="Arrow: Down 2">
            <a:extLst>
              <a:ext uri="{FF2B5EF4-FFF2-40B4-BE49-F238E27FC236}">
                <a16:creationId xmlns:a16="http://schemas.microsoft.com/office/drawing/2014/main" id="{24E97568-3846-4463-87F4-ADD5B16B2E0A}"/>
              </a:ext>
            </a:extLst>
          </p:cNvPr>
          <p:cNvSpPr/>
          <p:nvPr/>
        </p:nvSpPr>
        <p:spPr>
          <a:xfrm>
            <a:off x="1466850" y="2345203"/>
            <a:ext cx="1085850" cy="1790700"/>
          </a:xfrm>
          <a:prstGeom prst="downArrow">
            <a:avLst/>
          </a:prstGeom>
          <a:solidFill>
            <a:srgbClr val="00B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9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30EDC5C0FBDC48837C144DD5C6F1C5" ma:contentTypeVersion="7" ma:contentTypeDescription="Create a new document." ma:contentTypeScope="" ma:versionID="3fcd858f0e81b3dc21b97880b2a5e0b0">
  <xsd:schema xmlns:xsd="http://www.w3.org/2001/XMLSchema" xmlns:xs="http://www.w3.org/2001/XMLSchema" xmlns:p="http://schemas.microsoft.com/office/2006/metadata/properties" xmlns:ns3="a2762557-11b9-441c-b6a1-c3c7619cfc89" xmlns:ns4="6ea51acc-69c7-47dc-98b5-cb43c793c6d4" targetNamespace="http://schemas.microsoft.com/office/2006/metadata/properties" ma:root="true" ma:fieldsID="99555e87529793b3109ecdf6da3b4b1b" ns3:_="" ns4:_="">
    <xsd:import namespace="a2762557-11b9-441c-b6a1-c3c7619cfc89"/>
    <xsd:import namespace="6ea51acc-69c7-47dc-98b5-cb43c793c6d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62557-11b9-441c-b6a1-c3c7619cf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51acc-69c7-47dc-98b5-cb43c793c6d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9C908-08D0-41E5-8AAB-BAC87D06F98F}">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13595857-77ED-4433-BAF9-CC5F011DDEA9}">
  <ds:schemaRefs>
    <ds:schemaRef ds:uri="6ea51acc-69c7-47dc-98b5-cb43c793c6d4"/>
    <ds:schemaRef ds:uri="a2762557-11b9-441c-b6a1-c3c7619cfc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65</Slides>
  <Notes>45</Notes>
  <HiddenSlides>47</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Team Introductions</vt:lpstr>
      <vt:lpstr>Sponsor and Advisor</vt:lpstr>
      <vt:lpstr>Objective</vt:lpstr>
      <vt:lpstr>                                                                                                                                                                                                                                                                                                                                                                                                                                            </vt:lpstr>
      <vt:lpstr>Key Goals</vt:lpstr>
      <vt:lpstr>Markets</vt:lpstr>
      <vt:lpstr>Assumptions</vt:lpstr>
      <vt:lpstr>Functional Decomposition</vt:lpstr>
      <vt:lpstr>Targets</vt:lpstr>
      <vt:lpstr>Concept Generation</vt:lpstr>
      <vt:lpstr>Final Selection</vt:lpstr>
      <vt:lpstr>Additional Considerations</vt:lpstr>
      <vt:lpstr>Three Main Parts</vt:lpstr>
      <vt:lpstr>Redesigning the MagLab Cooling System</vt:lpstr>
      <vt:lpstr>Move Chill Water to IRCB</vt:lpstr>
      <vt:lpstr>Validation Technique</vt:lpstr>
      <vt:lpstr>Validation Technique</vt:lpstr>
      <vt:lpstr>References</vt:lpstr>
      <vt:lpstr>Concept Generation</vt:lpstr>
      <vt:lpstr>Concept Generation</vt:lpstr>
      <vt:lpstr>Concept Generation</vt:lpstr>
      <vt:lpstr>Concept Generation</vt:lpstr>
      <vt:lpstr>Concept Generation</vt:lpstr>
      <vt:lpstr>Embodiment</vt:lpstr>
      <vt:lpstr>PowerPoint Presentation</vt:lpstr>
      <vt:lpstr>Background</vt:lpstr>
      <vt:lpstr>Stakeholders</vt:lpstr>
      <vt:lpstr>Secondary Market</vt:lpstr>
      <vt:lpstr>Progress </vt:lpstr>
      <vt:lpstr>Concept Selection: House of Quality</vt:lpstr>
      <vt:lpstr>Concept Selection: House of Quality</vt:lpstr>
      <vt:lpstr>Concept Selection: House of Quality</vt:lpstr>
      <vt:lpstr>Concept Selection: House of Quality</vt:lpstr>
      <vt:lpstr>Concept Selection: Pugh Chart</vt:lpstr>
      <vt:lpstr>Concept Selection: Pugh Chart</vt:lpstr>
      <vt:lpstr>Concept Selection: Pugh Chart</vt:lpstr>
      <vt:lpstr>Concept Selection: AHP</vt:lpstr>
      <vt:lpstr>Concept Selection: AHP</vt:lpstr>
      <vt:lpstr>Concept Selection: AHP</vt:lpstr>
      <vt:lpstr>Concept Selection: AHP</vt:lpstr>
      <vt:lpstr>Progress</vt:lpstr>
      <vt:lpstr>Manufacturing</vt:lpstr>
      <vt:lpstr>PowerPoint Presentation</vt:lpstr>
      <vt:lpstr>Testing</vt:lpstr>
      <vt:lpstr>PowerPoint Presentation</vt:lpstr>
      <vt:lpstr>Project Management</vt:lpstr>
      <vt:lpstr># Most Important Points</vt:lpstr>
      <vt:lpstr>Lessons Learned</vt:lpstr>
      <vt:lpstr>Reference</vt:lpstr>
      <vt:lpstr>Questions (be sure to design your own)</vt:lpstr>
      <vt:lpstr>Backup Slides</vt:lpstr>
      <vt:lpstr>Functional Decomp Backup</vt:lpstr>
      <vt:lpstr>PowerPoint Presentation</vt:lpstr>
      <vt:lpstr>PowerPoint Presentation</vt:lpstr>
      <vt:lpstr>Concept Selection Backup</vt:lpstr>
      <vt:lpstr>PowerPoint Presentation</vt:lpstr>
      <vt:lpstr>PowerPoint Presentation</vt:lpstr>
      <vt:lpstr>Detailed Math Backup</vt:lpstr>
      <vt:lpstr>PowerPoint Presentation</vt:lpstr>
      <vt:lpstr>PowerPoint Presentation</vt:lpstr>
      <vt:lpstr>Standard Shapes</vt:lpstr>
      <vt:lpstr>Approved Logos</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Walker, Nicholas C.</dc:creator>
  <cp:revision>1</cp:revision>
  <cp:lastPrinted>2019-06-10T18:00:15Z</cp:lastPrinted>
  <dcterms:created xsi:type="dcterms:W3CDTF">2021-10-12T04:42:40Z</dcterms:created>
  <dcterms:modified xsi:type="dcterms:W3CDTF">2022-02-01T00:45:03Z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0x0101004030EDC5C0FBDC48837C144DD5C6F1C5</vt:lpwstr>
  </property>
</Properties>
</file>